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6" r:id="rId3"/>
  </p:sldMasterIdLst>
  <p:notesMasterIdLst>
    <p:notesMasterId r:id="rId28"/>
  </p:notesMasterIdLst>
  <p:sldIdLst>
    <p:sldId id="292" r:id="rId4"/>
    <p:sldId id="332" r:id="rId5"/>
    <p:sldId id="356" r:id="rId6"/>
    <p:sldId id="334" r:id="rId7"/>
    <p:sldId id="357" r:id="rId8"/>
    <p:sldId id="335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289" r:id="rId23"/>
    <p:sldId id="290" r:id="rId24"/>
    <p:sldId id="291" r:id="rId25"/>
    <p:sldId id="371" r:id="rId26"/>
    <p:sldId id="37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80201"/>
    <a:srgbClr val="295AA7"/>
    <a:srgbClr val="0094D7"/>
    <a:srgbClr val="4F81BD"/>
    <a:srgbClr val="2A59A7"/>
    <a:srgbClr val="8BEDF2"/>
    <a:srgbClr val="FEB9CE"/>
    <a:srgbClr val="86ECF1"/>
    <a:srgbClr val="FAB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1" autoAdjust="0"/>
    <p:restoredTop sz="94660"/>
  </p:normalViewPr>
  <p:slideViewPr>
    <p:cSldViewPr snapToGrid="0">
      <p:cViewPr>
        <p:scale>
          <a:sx n="33" d="100"/>
          <a:sy n="33" d="100"/>
        </p:scale>
        <p:origin x="201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CEAC0-0B3A-458D-9D1F-FAFBF399B6A1}" type="datetimeFigureOut">
              <a:rPr lang="zh-CN" altLang="en-US" smtClean="0"/>
              <a:t>2022/11/12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802A-C6AB-4E56-B303-4A9DEE6AB5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0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99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89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23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367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35127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3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11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5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4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04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8877BA-92E1-4674-A8C0-0AF644C46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75E75-251C-4B64-8AB7-4E2F1EC92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371A40-9F19-48FF-9D8F-CE2CF81EB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E2E8CD-18CA-448B-857B-C08168EF78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DF59D9-A61E-4F4F-A6A8-6E7E50DF45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05B4E5BD-DD75-48D3-BD49-DFD0688AC9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FCC1EC90-6EA7-46F9-B84F-80B91BF38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1EB70-8360-49A6-9DA3-AA9CA5FE82FB}"/>
              </a:ext>
            </a:extLst>
          </p:cNvPr>
          <p:cNvSpPr/>
          <p:nvPr userDrawn="1"/>
        </p:nvSpPr>
        <p:spPr>
          <a:xfrm flipV="1">
            <a:off x="3931930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4B3C1F6-222C-4AC2-92AD-C4349CB7F453}"/>
              </a:ext>
            </a:extLst>
          </p:cNvPr>
          <p:cNvSpPr/>
          <p:nvPr userDrawn="1"/>
        </p:nvSpPr>
        <p:spPr>
          <a:xfrm>
            <a:off x="4836523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9A242A-4A00-413A-A619-ADE3B8C9D352}"/>
              </a:ext>
            </a:extLst>
          </p:cNvPr>
          <p:cNvSpPr/>
          <p:nvPr userDrawn="1"/>
        </p:nvSpPr>
        <p:spPr>
          <a:xfrm>
            <a:off x="6516333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3C43A99-B186-49A1-B5B3-0407F2441706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30B43EC-3476-42D6-A8E7-AA39EE34899E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AFA2F28-71E3-4EFF-BAFA-76F0C524F185}"/>
              </a:ext>
            </a:extLst>
          </p:cNvPr>
          <p:cNvSpPr/>
          <p:nvPr userDrawn="1"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AEC96B4-138C-4456-B9DB-833C58C322C8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BBED68-647C-4CAF-A0A6-CC9A42FDFFF0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2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49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0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37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6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D6BE7F-047D-466A-86E9-743C3BC7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" y="-348557"/>
            <a:ext cx="1556604" cy="15579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688D95-ECDE-444B-ADF8-DFFD1913E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8" y="4424043"/>
            <a:ext cx="1509223" cy="2452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C6B3EA-40BD-4D61-9A1A-968812A1BC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36" y="0"/>
            <a:ext cx="1556605" cy="1966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27EDF3-CA98-403F-B4CF-0E8872A012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6367FE-A78D-41A9-A253-BFD2B6301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12" y="215143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82190A36-4BDB-4C64-9D86-50E46DB1DC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B99F8662-9331-4A96-AF4A-6AEFE27050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477" y="-430556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6F1FD33-3E1B-493C-8B07-98C86545CC6A}"/>
              </a:ext>
            </a:extLst>
          </p:cNvPr>
          <p:cNvSpPr/>
          <p:nvPr userDrawn="1"/>
        </p:nvSpPr>
        <p:spPr>
          <a:xfrm flipV="1">
            <a:off x="2159914" y="6052672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8AC44AF-2CA6-4388-95E2-6D63D493B18C}"/>
              </a:ext>
            </a:extLst>
          </p:cNvPr>
          <p:cNvSpPr/>
          <p:nvPr userDrawn="1"/>
        </p:nvSpPr>
        <p:spPr>
          <a:xfrm>
            <a:off x="5966765" y="609546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4E02545-AB75-49F2-B11A-D29C29779F87}"/>
              </a:ext>
            </a:extLst>
          </p:cNvPr>
          <p:cNvSpPr/>
          <p:nvPr userDrawn="1"/>
        </p:nvSpPr>
        <p:spPr>
          <a:xfrm>
            <a:off x="4744317" y="5971066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54E0882-87E9-4F87-AFD2-7381FF227E32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FC42E85-2E1C-4FC2-88BE-C1B101D59B40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F8B0D4-CD01-4DAE-89E5-3F2E1A70F66A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75F9D08-9557-45F8-98DF-60919E4C2794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1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5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787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79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99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5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7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1.jp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4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77371F8-F457-40D6-BA1F-96C748C575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00385D8-2188-4A19-BFB7-12D4AD97EA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erienda One"/>
              <a:buNone/>
              <a:defRPr sz="35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789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AFD5513-EDEE-4A85-B0AA-7D3AFC7C8C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gif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microsoft.com/office/2007/relationships/hdphoto" Target="../media/hdphoto3.wdp"/><Relationship Id="rId18" Type="http://schemas.openxmlformats.org/officeDocument/2006/relationships/image" Target="../media/image66.png"/><Relationship Id="rId3" Type="http://schemas.openxmlformats.org/officeDocument/2006/relationships/audio" Target="NULL" TargetMode="External"/><Relationship Id="rId7" Type="http://schemas.openxmlformats.org/officeDocument/2006/relationships/audio" Target="../media/media4.wma"/><Relationship Id="rId12" Type="http://schemas.openxmlformats.org/officeDocument/2006/relationships/image" Target="../media/image61.png"/><Relationship Id="rId17" Type="http://schemas.openxmlformats.org/officeDocument/2006/relationships/image" Target="../media/image65.png"/><Relationship Id="rId2" Type="http://schemas.openxmlformats.org/officeDocument/2006/relationships/audio" Target="../media/media1.wav"/><Relationship Id="rId16" Type="http://schemas.openxmlformats.org/officeDocument/2006/relationships/image" Target="../media/image64.png"/><Relationship Id="rId1" Type="http://schemas.microsoft.com/office/2007/relationships/media" Target="../media/media1.wav"/><Relationship Id="rId6" Type="http://schemas.microsoft.com/office/2007/relationships/media" Target="../media/media4.wma"/><Relationship Id="rId11" Type="http://schemas.openxmlformats.org/officeDocument/2006/relationships/image" Target="../media/image60.gif"/><Relationship Id="rId5" Type="http://schemas.microsoft.com/office/2007/relationships/media" Target="../media/media3.wma"/><Relationship Id="rId15" Type="http://schemas.openxmlformats.org/officeDocument/2006/relationships/image" Target="../media/image63.png"/><Relationship Id="rId10" Type="http://schemas.microsoft.com/office/2007/relationships/hdphoto" Target="../media/hdphoto2.wdp"/><Relationship Id="rId19" Type="http://schemas.openxmlformats.org/officeDocument/2006/relationships/image" Target="../media/image55.gif"/><Relationship Id="rId4" Type="http://schemas.microsoft.com/office/2007/relationships/media" Target="../media/media2.wav"/><Relationship Id="rId9" Type="http://schemas.openxmlformats.org/officeDocument/2006/relationships/image" Target="../media/image59.png"/><Relationship Id="rId14" Type="http://schemas.openxmlformats.org/officeDocument/2006/relationships/image" Target="../media/image6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microsoft.com/office/2007/relationships/hdphoto" Target="../media/hdphoto3.wdp"/><Relationship Id="rId18" Type="http://schemas.openxmlformats.org/officeDocument/2006/relationships/image" Target="../media/image65.png"/><Relationship Id="rId3" Type="http://schemas.openxmlformats.org/officeDocument/2006/relationships/audio" Target="NULL" TargetMode="External"/><Relationship Id="rId7" Type="http://schemas.openxmlformats.org/officeDocument/2006/relationships/audio" Target="../media/media4.wma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audio" Target="../media/media1.wav"/><Relationship Id="rId16" Type="http://schemas.openxmlformats.org/officeDocument/2006/relationships/image" Target="../media/image63.png"/><Relationship Id="rId1" Type="http://schemas.microsoft.com/office/2007/relationships/media" Target="../media/media1.wav"/><Relationship Id="rId6" Type="http://schemas.microsoft.com/office/2007/relationships/media" Target="../media/media4.wma"/><Relationship Id="rId11" Type="http://schemas.microsoft.com/office/2007/relationships/hdphoto" Target="../media/hdphoto2.wdp"/><Relationship Id="rId5" Type="http://schemas.microsoft.com/office/2007/relationships/media" Target="../media/media3.wma"/><Relationship Id="rId15" Type="http://schemas.openxmlformats.org/officeDocument/2006/relationships/image" Target="../media/image55.gif"/><Relationship Id="rId10" Type="http://schemas.openxmlformats.org/officeDocument/2006/relationships/image" Target="../media/image59.png"/><Relationship Id="rId19" Type="http://schemas.openxmlformats.org/officeDocument/2006/relationships/image" Target="../media/image66.png"/><Relationship Id="rId4" Type="http://schemas.microsoft.com/office/2007/relationships/media" Target="../media/media2.wav"/><Relationship Id="rId9" Type="http://schemas.openxmlformats.org/officeDocument/2006/relationships/image" Target="../media/image60.gif"/><Relationship Id="rId14" Type="http://schemas.openxmlformats.org/officeDocument/2006/relationships/image" Target="../media/image6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F6210D83-4082-9FF4-CD52-C37488A7EA2D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3;p1">
            <a:extLst>
              <a:ext uri="{FF2B5EF4-FFF2-40B4-BE49-F238E27FC236}">
                <a16:creationId xmlns:a16="http://schemas.microsoft.com/office/drawing/2014/main" id="{A5EAC78F-9BD1-EBD8-B799-2F1247CE3115}"/>
              </a:ext>
            </a:extLst>
          </p:cNvPr>
          <p:cNvPicPr preferRelativeResize="0"/>
          <p:nvPr/>
        </p:nvPicPr>
        <p:blipFill rotWithShape="1">
          <a:blip r:embed="rId3"/>
          <a:srcRect t="28474" r="25395"/>
          <a:stretch>
            <a:fillRect/>
          </a:stretch>
        </p:blipFill>
        <p:spPr>
          <a:xfrm>
            <a:off x="6096000" y="0"/>
            <a:ext cx="6096002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4;p1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A9B4307E-5605-C64A-E09D-59EADC5443FD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60367" y="1499980"/>
            <a:ext cx="9696665" cy="51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8891C0-D1DB-D8FD-B969-0125DD08901B}"/>
              </a:ext>
            </a:extLst>
          </p:cNvPr>
          <p:cNvSpPr txBox="1"/>
          <p:nvPr/>
        </p:nvSpPr>
        <p:spPr>
          <a:xfrm rot="20376961">
            <a:off x="6220403" y="834483"/>
            <a:ext cx="2703181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lang="en-US" sz="7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Edwardian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AD930-1330-8D0A-A517-D802C66AD476}"/>
              </a:ext>
            </a:extLst>
          </p:cNvPr>
          <p:cNvSpPr txBox="1"/>
          <p:nvPr/>
        </p:nvSpPr>
        <p:spPr>
          <a:xfrm>
            <a:off x="7315200" y="669530"/>
            <a:ext cx="50292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P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é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p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n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DFFFD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â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n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, 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p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é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p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i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a 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r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o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n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g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p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ạ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m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v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i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1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0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0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06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6972E082-7D5D-21C8-484C-22191CC3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629" y="-863202"/>
            <a:ext cx="3974937" cy="2651990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7DF9D44-BC3A-DD12-F244-EF98550D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85" y="-1190195"/>
            <a:ext cx="3974937" cy="2651990"/>
          </a:xfrm>
          <a:prstGeom prst="rect">
            <a:avLst/>
          </a:prstGeom>
        </p:spPr>
      </p:pic>
      <p:sp>
        <p:nvSpPr>
          <p:cNvPr id="2" name="文本框 2">
            <a:extLst>
              <a:ext uri="{FF2B5EF4-FFF2-40B4-BE49-F238E27FC236}">
                <a16:creationId xmlns:a16="http://schemas.microsoft.com/office/drawing/2014/main" id="{687A94C7-A534-222F-3066-4E6C5465C3B4}"/>
              </a:ext>
            </a:extLst>
          </p:cNvPr>
          <p:cNvSpPr txBox="1"/>
          <p:nvPr/>
        </p:nvSpPr>
        <p:spPr>
          <a:xfrm>
            <a:off x="2101308" y="461783"/>
            <a:ext cx="748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01.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dồ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dạy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minh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2134FA2-8857-83C0-C084-A663AFF0B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14" y="4625086"/>
            <a:ext cx="224967" cy="3434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E8F884C-0503-1C45-16AB-F3B8A90A973C}"/>
              </a:ext>
            </a:extLst>
          </p:cNvPr>
          <p:cNvSpPr txBox="1"/>
          <p:nvPr/>
        </p:nvSpPr>
        <p:spPr>
          <a:xfrm>
            <a:off x="5421727" y="3170508"/>
            <a:ext cx="239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802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802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362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8020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82482A-A752-D4B1-40AD-1E70FBE49231}"/>
              </a:ext>
            </a:extLst>
          </p:cNvPr>
          <p:cNvSpPr/>
          <p:nvPr/>
        </p:nvSpPr>
        <p:spPr>
          <a:xfrm>
            <a:off x="5341684" y="5648347"/>
            <a:ext cx="691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802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Chia thành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802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 phần bằng nhau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1CBF3-7333-3F12-855B-F3B31C5D0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11" y="2629561"/>
            <a:ext cx="3506575" cy="1728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B8150-4AA4-A8CF-7F3B-FB933BCF28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4" y="5175561"/>
            <a:ext cx="4315356" cy="1534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7B040-152D-D7B8-1DAD-BC0B395C70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01" y="1203541"/>
            <a:ext cx="3112409" cy="84783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530EE3B-BFEF-6FA0-D13C-6F6074A26942}"/>
              </a:ext>
            </a:extLst>
          </p:cNvPr>
          <p:cNvSpPr txBox="1"/>
          <p:nvPr/>
        </p:nvSpPr>
        <p:spPr>
          <a:xfrm>
            <a:off x="3077419" y="1252620"/>
            <a:ext cx="5527876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802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362 : 3 =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802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120 ( dư 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92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6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6972E082-7D5D-21C8-484C-22191CC3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9717" y="-1105629"/>
            <a:ext cx="3974937" cy="2651990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7DF9D44-BC3A-DD12-F244-EF98550D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85" y="-1190195"/>
            <a:ext cx="3974937" cy="265199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E3FA960-D640-E83F-457B-D21C01FA8633}"/>
              </a:ext>
            </a:extLst>
          </p:cNvPr>
          <p:cNvSpPr txBox="1"/>
          <p:nvPr/>
        </p:nvSpPr>
        <p:spPr>
          <a:xfrm>
            <a:off x="1584726" y="1838560"/>
            <a:ext cx="8382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362 : 3 = 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B25CF78-E24A-B9D6-B4AF-01F6DE05EA1D}"/>
              </a:ext>
            </a:extLst>
          </p:cNvPr>
          <p:cNvSpPr/>
          <p:nvPr/>
        </p:nvSpPr>
        <p:spPr>
          <a:xfrm>
            <a:off x="6096000" y="1044000"/>
            <a:ext cx="5445209" cy="5509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1.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Hạ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6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2.     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6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Hạ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2.     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ACF34C3-74B6-3F15-33B3-CC0EA99A3625}"/>
              </a:ext>
            </a:extLst>
          </p:cNvPr>
          <p:cNvSpPr/>
          <p:nvPr/>
        </p:nvSpPr>
        <p:spPr>
          <a:xfrm>
            <a:off x="2151463" y="2399322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362       3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C653974-BE9D-2168-11F2-660E0077CB61}"/>
              </a:ext>
            </a:extLst>
          </p:cNvPr>
          <p:cNvSpPr/>
          <p:nvPr/>
        </p:nvSpPr>
        <p:spPr>
          <a:xfrm>
            <a:off x="2370538" y="3218472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5E0043-69D3-7842-12A5-3278793B7F48}"/>
              </a:ext>
            </a:extLst>
          </p:cNvPr>
          <p:cNvSpPr/>
          <p:nvPr/>
        </p:nvSpPr>
        <p:spPr>
          <a:xfrm>
            <a:off x="2264176" y="4166181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B61830-5C4F-B2A6-999A-3ED1863385C2}"/>
              </a:ext>
            </a:extLst>
          </p:cNvPr>
          <p:cNvGrpSpPr>
            <a:grpSpLocks/>
          </p:cNvGrpSpPr>
          <p:nvPr/>
        </p:nvGrpSpPr>
        <p:grpSpPr bwMode="auto">
          <a:xfrm>
            <a:off x="3243663" y="2375288"/>
            <a:ext cx="1066800" cy="1316038"/>
            <a:chOff x="2209800" y="1905000"/>
            <a:chExt cx="1066800" cy="1315880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3FE0239-4154-979F-76BF-2B746E9E5C4A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F9FDE1E-B8D2-634A-EA80-5C5E563A613B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B04A412-97C4-CBCD-2FD4-71BAF0E3ED61}"/>
              </a:ext>
            </a:extLst>
          </p:cNvPr>
          <p:cNvGrpSpPr>
            <a:grpSpLocks/>
          </p:cNvGrpSpPr>
          <p:nvPr/>
        </p:nvGrpSpPr>
        <p:grpSpPr bwMode="auto">
          <a:xfrm>
            <a:off x="2107013" y="3671448"/>
            <a:ext cx="2408796" cy="584775"/>
            <a:chOff x="923925" y="3290875"/>
            <a:chExt cx="3124200" cy="58529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D6039C2-F73F-66F8-3EA3-4F7704A58A15}"/>
                </a:ext>
              </a:extLst>
            </p:cNvPr>
            <p:cNvSpPr/>
            <p:nvPr/>
          </p:nvSpPr>
          <p:spPr>
            <a:xfrm>
              <a:off x="923925" y="3290875"/>
              <a:ext cx="3124200" cy="58529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0		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F6F18D9-CCEF-055C-0CE0-5CD43CA6A040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4F8F6E9-261A-ABC2-FEFD-BE6B0830A816}"/>
              </a:ext>
            </a:extLst>
          </p:cNvPr>
          <p:cNvGrpSpPr>
            <a:grpSpLocks/>
          </p:cNvGrpSpPr>
          <p:nvPr/>
        </p:nvGrpSpPr>
        <p:grpSpPr bwMode="auto">
          <a:xfrm>
            <a:off x="2075277" y="4658232"/>
            <a:ext cx="1152525" cy="584775"/>
            <a:chOff x="904164" y="4768171"/>
            <a:chExt cx="1153236" cy="584175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F991923-4285-5108-CC9F-85694D3F9962}"/>
                </a:ext>
              </a:extLst>
            </p:cNvPr>
            <p:cNvSpPr/>
            <p:nvPr/>
          </p:nvSpPr>
          <p:spPr>
            <a:xfrm>
              <a:off x="904164" y="4768171"/>
              <a:ext cx="914964" cy="58417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0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481AFD9-737B-7F65-D976-380F990AA39A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A5BB85E8-B732-0389-7DEC-9D9EA0EF5197}"/>
              </a:ext>
            </a:extLst>
          </p:cNvPr>
          <p:cNvSpPr txBox="1"/>
          <p:nvPr/>
        </p:nvSpPr>
        <p:spPr>
          <a:xfrm>
            <a:off x="3148414" y="3096494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F07D025-D803-938E-50C5-3AFB60EEBF42}"/>
              </a:ext>
            </a:extLst>
          </p:cNvPr>
          <p:cNvSpPr txBox="1"/>
          <p:nvPr/>
        </p:nvSpPr>
        <p:spPr>
          <a:xfrm>
            <a:off x="1903088" y="3051962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75FABBB-5C50-6EB0-CA90-F8895EABBCD2}"/>
              </a:ext>
            </a:extLst>
          </p:cNvPr>
          <p:cNvSpPr txBox="1"/>
          <p:nvPr/>
        </p:nvSpPr>
        <p:spPr>
          <a:xfrm>
            <a:off x="2107013" y="3671448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D4EDDA0-D2A9-10B0-0250-8D183ED9844C}"/>
              </a:ext>
            </a:extLst>
          </p:cNvPr>
          <p:cNvSpPr txBox="1"/>
          <p:nvPr/>
        </p:nvSpPr>
        <p:spPr>
          <a:xfrm>
            <a:off x="3401825" y="3092879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CACA19C-2F6C-0CBB-16CA-77B6520FA308}"/>
              </a:ext>
            </a:extLst>
          </p:cNvPr>
          <p:cNvSpPr txBox="1"/>
          <p:nvPr/>
        </p:nvSpPr>
        <p:spPr>
          <a:xfrm>
            <a:off x="3677609" y="3096494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AC332EC-08FE-9231-51A8-E05070F3ED25}"/>
              </a:ext>
            </a:extLst>
          </p:cNvPr>
          <p:cNvSpPr/>
          <p:nvPr/>
        </p:nvSpPr>
        <p:spPr>
          <a:xfrm>
            <a:off x="2565855" y="4653409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4462F06-A352-E72C-538E-12B6A82DAE58}"/>
              </a:ext>
            </a:extLst>
          </p:cNvPr>
          <p:cNvSpPr/>
          <p:nvPr/>
        </p:nvSpPr>
        <p:spPr>
          <a:xfrm>
            <a:off x="2556986" y="5101424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D924EA8-9078-F4C4-7488-8E640647934C}"/>
              </a:ext>
            </a:extLst>
          </p:cNvPr>
          <p:cNvSpPr/>
          <p:nvPr/>
        </p:nvSpPr>
        <p:spPr bwMode="auto">
          <a:xfrm>
            <a:off x="2359633" y="5632250"/>
            <a:ext cx="9144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9470BDD-3B42-A024-C7E4-B1784A6E6A57}"/>
              </a:ext>
            </a:extLst>
          </p:cNvPr>
          <p:cNvGrpSpPr>
            <a:grpSpLocks/>
          </p:cNvGrpSpPr>
          <p:nvPr/>
        </p:nvGrpSpPr>
        <p:grpSpPr bwMode="auto">
          <a:xfrm>
            <a:off x="2052466" y="5603143"/>
            <a:ext cx="1206106" cy="584775"/>
            <a:chOff x="850550" y="4789761"/>
            <a:chExt cx="1206850" cy="58417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980A8DA-C696-966B-0681-CCC33BBE8345}"/>
                </a:ext>
              </a:extLst>
            </p:cNvPr>
            <p:cNvSpPr/>
            <p:nvPr/>
          </p:nvSpPr>
          <p:spPr>
            <a:xfrm>
              <a:off x="850550" y="4789761"/>
              <a:ext cx="1137564" cy="5841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   2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E2BD243-96A0-AC69-B2E5-0C6AB3B50641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文本框 2">
            <a:extLst>
              <a:ext uri="{FF2B5EF4-FFF2-40B4-BE49-F238E27FC236}">
                <a16:creationId xmlns:a16="http://schemas.microsoft.com/office/drawing/2014/main" id="{D5E27B79-6705-2578-277F-2335B01F5DBA}"/>
              </a:ext>
            </a:extLst>
          </p:cNvPr>
          <p:cNvSpPr txBox="1"/>
          <p:nvPr/>
        </p:nvSpPr>
        <p:spPr>
          <a:xfrm>
            <a:off x="998242" y="1247980"/>
            <a:ext cx="748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lvl="0"/>
            <a:r>
              <a:rPr lang="en-US" altLang="zh-CN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02. Đặt tính rồi tính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CC90B659-FD27-A3F2-F1A7-75295CAF2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51" y="243728"/>
            <a:ext cx="2688661" cy="732407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2B6E8F52-E0CC-B66E-C3C9-118B13567620}"/>
              </a:ext>
            </a:extLst>
          </p:cNvPr>
          <p:cNvSpPr txBox="1"/>
          <p:nvPr/>
        </p:nvSpPr>
        <p:spPr>
          <a:xfrm>
            <a:off x="3189329" y="278294"/>
            <a:ext cx="4614481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802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362 : 3 =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802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120 ( dư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1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98" grpId="0"/>
      <p:bldP spid="101" grpId="0"/>
      <p:bldP spid="102" grpId="0"/>
      <p:bldP spid="103" grpId="0"/>
      <p:bldP spid="104" grpId="0"/>
      <p:bldP spid="105" grpId="0"/>
      <p:bldP spid="106" grpId="0"/>
      <p:bldP spid="111" grpId="0"/>
      <p:bldP spid="1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F1479EAF-401C-7FCD-D698-0D3103291BAB}"/>
              </a:ext>
            </a:extLst>
          </p:cNvPr>
          <p:cNvSpPr/>
          <p:nvPr/>
        </p:nvSpPr>
        <p:spPr>
          <a:xfrm>
            <a:off x="1835726" y="931834"/>
            <a:ext cx="3846617" cy="496804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999BF685-4EAD-7636-BE92-536D05223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4" y="931834"/>
            <a:ext cx="476140" cy="496804"/>
          </a:xfrm>
          <a:prstGeom prst="rect">
            <a:avLst/>
          </a:prstGeom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3BECFC33-B02B-A3DA-9CE6-1D693F23BF36}"/>
              </a:ext>
            </a:extLst>
          </p:cNvPr>
          <p:cNvSpPr txBox="1"/>
          <p:nvPr/>
        </p:nvSpPr>
        <p:spPr>
          <a:xfrm>
            <a:off x="1835725" y="843863"/>
            <a:ext cx="411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Operation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D9E125-67AC-9A3C-913C-DD8DA1E824AA}"/>
              </a:ext>
            </a:extLst>
          </p:cNvPr>
          <p:cNvGrpSpPr/>
          <p:nvPr/>
        </p:nvGrpSpPr>
        <p:grpSpPr>
          <a:xfrm>
            <a:off x="457200" y="275897"/>
            <a:ext cx="6395179" cy="1248103"/>
            <a:chOff x="457200" y="275897"/>
            <a:chExt cx="6395179" cy="12481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99159A-5327-2790-894E-4FA92CD89F84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C39B025-5FA1-0028-3171-D70EF822F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6CB24-78C0-819C-CAA8-D6FE9E2551A1}"/>
                  </a:ext>
                </a:extLst>
              </p:cNvPr>
              <p:cNvSpPr txBox="1"/>
              <p:nvPr/>
            </p:nvSpPr>
            <p:spPr>
              <a:xfrm>
                <a:off x="2029898" y="622149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4800" b="1" kern="0">
                    <a:solidFill>
                      <a:prstClr val="white"/>
                    </a:solidFill>
                    <a:cs typeface="Calibri" panose="020F0502020204030204" pitchFamily="34" charset="0"/>
                  </a:rPr>
                  <a:t>Đặt tính rồi tính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D74EDD-F6B3-CC0A-F7AE-DDB291A1BC97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F1A0A021-E849-8DE5-A604-3B2AFF16B52D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latin typeface="等线" panose="020F0502020204030204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7C852D-AC85-206D-D94E-2DAF2C275637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5400" b="1" kern="0">
                    <a:solidFill>
                      <a:prstClr val="white"/>
                    </a:solidFill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75415AF-D3EA-2252-CC0A-9B534EB03832}"/>
              </a:ext>
            </a:extLst>
          </p:cNvPr>
          <p:cNvSpPr txBox="1"/>
          <p:nvPr/>
        </p:nvSpPr>
        <p:spPr>
          <a:xfrm>
            <a:off x="1558422" y="2209599"/>
            <a:ext cx="262411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defRPr/>
            </a:pPr>
            <a:r>
              <a:rPr lang="en-US" sz="5400" b="1" dirty="0">
                <a:solidFill>
                  <a:srgbClr val="00B050"/>
                </a:solidFill>
                <a:cs typeface="Calibri" panose="020F0502020204030204" pitchFamily="34" charset="0"/>
              </a:rPr>
              <a:t>a) 632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2F04D-EA1C-0333-A47D-92830C1ADA5F}"/>
              </a:ext>
            </a:extLst>
          </p:cNvPr>
          <p:cNvSpPr txBox="1"/>
          <p:nvPr/>
        </p:nvSpPr>
        <p:spPr>
          <a:xfrm>
            <a:off x="7276030" y="2189351"/>
            <a:ext cx="2654573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defRPr/>
            </a:pPr>
            <a:r>
              <a:rPr lang="en-US" sz="5400" b="1" dirty="0">
                <a:solidFill>
                  <a:srgbClr val="00B050"/>
                </a:solidFill>
                <a:cs typeface="Calibri" panose="020F0502020204030204" pitchFamily="34" charset="0"/>
              </a:rPr>
              <a:t>b) 840 : 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9D26D5-5132-C2F1-3FDB-824A752C3BD5}"/>
              </a:ext>
            </a:extLst>
          </p:cNvPr>
          <p:cNvGrpSpPr/>
          <p:nvPr/>
        </p:nvGrpSpPr>
        <p:grpSpPr>
          <a:xfrm>
            <a:off x="4496238" y="4817846"/>
            <a:ext cx="3435786" cy="1563461"/>
            <a:chOff x="3722255" y="1490091"/>
            <a:chExt cx="5046771" cy="2074467"/>
          </a:xfrm>
        </p:grpSpPr>
        <p:grpSp>
          <p:nvGrpSpPr>
            <p:cNvPr id="16" name="Graphic 7">
              <a:extLst>
                <a:ext uri="{FF2B5EF4-FFF2-40B4-BE49-F238E27FC236}">
                  <a16:creationId xmlns:a16="http://schemas.microsoft.com/office/drawing/2014/main" id="{945D23FB-51C7-DF87-232A-3E11ABC8F883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18" name="Freeform: Shape 106">
                <a:extLst>
                  <a:ext uri="{FF2B5EF4-FFF2-40B4-BE49-F238E27FC236}">
                    <a16:creationId xmlns:a16="http://schemas.microsoft.com/office/drawing/2014/main" id="{F459EDCE-A3A4-C121-42DC-08C2ADACAEB8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grpSp>
            <p:nvGrpSpPr>
              <p:cNvPr id="19" name="Graphic 7">
                <a:extLst>
                  <a:ext uri="{FF2B5EF4-FFF2-40B4-BE49-F238E27FC236}">
                    <a16:creationId xmlns:a16="http://schemas.microsoft.com/office/drawing/2014/main" id="{D71F7BBA-765D-8F90-E78C-EFF22742F15F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20" name="Graphic 7">
                  <a:extLst>
                    <a:ext uri="{FF2B5EF4-FFF2-40B4-BE49-F238E27FC236}">
                      <a16:creationId xmlns:a16="http://schemas.microsoft.com/office/drawing/2014/main" id="{2D3D0EAF-45B8-9E8B-127E-727839F12411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29" name="Freeform: Shape 117">
                    <a:extLst>
                      <a:ext uri="{FF2B5EF4-FFF2-40B4-BE49-F238E27FC236}">
                        <a16:creationId xmlns:a16="http://schemas.microsoft.com/office/drawing/2014/main" id="{ED5D73C6-18F6-A78D-FBA6-1BEE4A223B2B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" name="Freeform: Shape 118">
                    <a:extLst>
                      <a:ext uri="{FF2B5EF4-FFF2-40B4-BE49-F238E27FC236}">
                        <a16:creationId xmlns:a16="http://schemas.microsoft.com/office/drawing/2014/main" id="{753C3FD9-8F47-CBD7-7EE7-1876ECB5C140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21" name="Graphic 7">
                  <a:extLst>
                    <a:ext uri="{FF2B5EF4-FFF2-40B4-BE49-F238E27FC236}">
                      <a16:creationId xmlns:a16="http://schemas.microsoft.com/office/drawing/2014/main" id="{00BEDF59-190D-56DF-2BBE-7579F378CFB2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27" name="Freeform: Shape 115">
                    <a:extLst>
                      <a:ext uri="{FF2B5EF4-FFF2-40B4-BE49-F238E27FC236}">
                        <a16:creationId xmlns:a16="http://schemas.microsoft.com/office/drawing/2014/main" id="{6F5B8334-C74F-330D-0DFF-8CA0B3341221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28" name="Freeform: Shape 116">
                    <a:extLst>
                      <a:ext uri="{FF2B5EF4-FFF2-40B4-BE49-F238E27FC236}">
                        <a16:creationId xmlns:a16="http://schemas.microsoft.com/office/drawing/2014/main" id="{90978424-9298-3825-D64C-B44A15734FE0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22" name="Graphic 7">
                  <a:extLst>
                    <a:ext uri="{FF2B5EF4-FFF2-40B4-BE49-F238E27FC236}">
                      <a16:creationId xmlns:a16="http://schemas.microsoft.com/office/drawing/2014/main" id="{238737FF-9D79-27C5-005C-3499C55CF429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23" name="Freeform: Shape 111">
                    <a:extLst>
                      <a:ext uri="{FF2B5EF4-FFF2-40B4-BE49-F238E27FC236}">
                        <a16:creationId xmlns:a16="http://schemas.microsoft.com/office/drawing/2014/main" id="{FC5F8934-4585-9A6D-CFA5-E8D1BAEBE928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24" name="Freeform: Shape 112">
                    <a:extLst>
                      <a:ext uri="{FF2B5EF4-FFF2-40B4-BE49-F238E27FC236}">
                        <a16:creationId xmlns:a16="http://schemas.microsoft.com/office/drawing/2014/main" id="{EFFFB9C6-FA3A-CE12-317F-5419B49E7DE9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25" name="Freeform: Shape 113">
                    <a:extLst>
                      <a:ext uri="{FF2B5EF4-FFF2-40B4-BE49-F238E27FC236}">
                        <a16:creationId xmlns:a16="http://schemas.microsoft.com/office/drawing/2014/main" id="{93F22F5E-60B5-31B7-C155-F2EC45548B21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26" name="Freeform: Shape 114">
                    <a:extLst>
                      <a:ext uri="{FF2B5EF4-FFF2-40B4-BE49-F238E27FC236}">
                        <a16:creationId xmlns:a16="http://schemas.microsoft.com/office/drawing/2014/main" id="{1034A218-D063-4739-27B7-0C2AB5579CBD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3FC02E-3575-B673-14B7-6803676277B8}"/>
                </a:ext>
              </a:extLst>
            </p:cNvPr>
            <p:cNvSpPr txBox="1"/>
            <p:nvPr/>
          </p:nvSpPr>
          <p:spPr>
            <a:xfrm>
              <a:off x="5358129" y="1617920"/>
              <a:ext cx="2223686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400">
                <a:defRPr/>
              </a:pPr>
              <a:r>
                <a:rPr lang="en-US" sz="4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iCiel Cadena" panose="02000503000000020004" pitchFamily="50" charset="0"/>
                </a:rPr>
                <a:t>Làm</a:t>
              </a:r>
              <a:r>
                <a:rPr lang="en-US" sz="4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iCiel Cadena" panose="02000503000000020004" pitchFamily="50" charset="0"/>
                </a:rPr>
                <a:t>vào</a:t>
              </a:r>
              <a:endPara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iCiel Cadena" panose="02000503000000020004" pitchFamily="50" charset="0"/>
              </a:endParaRPr>
            </a:p>
            <a:p>
              <a:pPr algn="ctr" defTabSz="914400">
                <a:defRPr/>
              </a:pPr>
              <a:r>
                <a:rPr lang="en-US" sz="4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iCiel Cadena" panose="02000503000000020004" pitchFamily="50" charset="0"/>
                </a:rPr>
                <a:t>bảng</a:t>
              </a:r>
              <a:r>
                <a:rPr lang="en-US" sz="4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iCiel Cadena" panose="02000503000000020004" pitchFamily="50" charset="0"/>
                </a:rPr>
                <a:t> con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933CB06-C6BD-592B-9EB1-BB2E4379FAA9}"/>
              </a:ext>
            </a:extLst>
          </p:cNvPr>
          <p:cNvSpPr txBox="1"/>
          <p:nvPr/>
        </p:nvSpPr>
        <p:spPr>
          <a:xfrm>
            <a:off x="2273361" y="3414662"/>
            <a:ext cx="19091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defRPr/>
            </a:pPr>
            <a:r>
              <a:rPr lang="en-US" sz="5400" b="1" dirty="0">
                <a:solidFill>
                  <a:srgbClr val="00B050"/>
                </a:solidFill>
                <a:cs typeface="Calibri" panose="020F0502020204030204" pitchFamily="34" charset="0"/>
              </a:rPr>
              <a:t>407 : 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E081E6-40A8-7B66-7F5D-608374E4997C}"/>
              </a:ext>
            </a:extLst>
          </p:cNvPr>
          <p:cNvSpPr txBox="1"/>
          <p:nvPr/>
        </p:nvSpPr>
        <p:spPr>
          <a:xfrm>
            <a:off x="8009464" y="3418058"/>
            <a:ext cx="19091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defRPr/>
            </a:pPr>
            <a:r>
              <a:rPr lang="en-US" sz="5400" b="1" dirty="0">
                <a:solidFill>
                  <a:srgbClr val="00B050"/>
                </a:solidFill>
                <a:cs typeface="Calibri" panose="020F0502020204030204" pitchFamily="34" charset="0"/>
              </a:rPr>
              <a:t>720 : 4</a:t>
            </a:r>
          </a:p>
        </p:txBody>
      </p:sp>
    </p:spTree>
    <p:extLst>
      <p:ext uri="{BB962C8B-B14F-4D97-AF65-F5344CB8AC3E}">
        <p14:creationId xmlns:p14="http://schemas.microsoft.com/office/powerpoint/2010/main" val="11293621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EA5CD7-2EDC-E367-8BE5-1A8CDAB12077}"/>
              </a:ext>
            </a:extLst>
          </p:cNvPr>
          <p:cNvGrpSpPr/>
          <p:nvPr/>
        </p:nvGrpSpPr>
        <p:grpSpPr>
          <a:xfrm>
            <a:off x="799606" y="275751"/>
            <a:ext cx="5016692" cy="979073"/>
            <a:chOff x="457200" y="275897"/>
            <a:chExt cx="6395179" cy="12481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63FD80-ABA3-CB67-B34E-FA890FF9132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993203" y="622149"/>
                <a:ext cx="4138223" cy="672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3600" b="1" kern="0">
                    <a:solidFill>
                      <a:prstClr val="white"/>
                    </a:solidFill>
                    <a:cs typeface="Calibri" panose="020F0502020204030204" pitchFamily="34" charset="0"/>
                  </a:rPr>
                  <a:t>Đặt tính rồi tính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4867D6-37D9-069B-5DE1-741EB1BCD414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2DCA26D9-FCBE-AC86-08B6-4C14CFF5DA06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200" kern="0">
                  <a:solidFill>
                    <a:prstClr val="white"/>
                  </a:solidFill>
                  <a:latin typeface="等线" panose="020F050202020403020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1008025" y="570636"/>
                <a:ext cx="346150" cy="74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4000" b="1" kern="0">
                    <a:solidFill>
                      <a:prstClr val="white"/>
                    </a:solidFill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AF0DE4F3-7C47-C658-9C5D-6175E14D6367}"/>
              </a:ext>
            </a:extLst>
          </p:cNvPr>
          <p:cNvGrpSpPr>
            <a:grpSpLocks/>
          </p:cNvGrpSpPr>
          <p:nvPr/>
        </p:nvGrpSpPr>
        <p:grpSpPr bwMode="auto">
          <a:xfrm>
            <a:off x="3312511" y="1730473"/>
            <a:ext cx="1841007" cy="1456852"/>
            <a:chOff x="997228" y="1867239"/>
            <a:chExt cx="1454306" cy="1445806"/>
          </a:xfrm>
        </p:grpSpPr>
        <p:sp>
          <p:nvSpPr>
            <p:cNvPr id="74" name="Text Box 15">
              <a:extLst>
                <a:ext uri="{FF2B5EF4-FFF2-40B4-BE49-F238E27FC236}">
                  <a16:creationId xmlns:a16="http://schemas.microsoft.com/office/drawing/2014/main" id="{B5E95B81-68AB-F3D0-F472-1638C9F01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228" y="1867239"/>
              <a:ext cx="1385889" cy="64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632   7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5" name="Group 1">
              <a:extLst>
                <a:ext uri="{FF2B5EF4-FFF2-40B4-BE49-F238E27FC236}">
                  <a16:creationId xmlns:a16="http://schemas.microsoft.com/office/drawing/2014/main" id="{9702E0C3-0208-8959-0E28-47D43C2FD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6" name="Line 17">
                <a:extLst>
                  <a:ext uri="{FF2B5EF4-FFF2-40B4-BE49-F238E27FC236}">
                    <a16:creationId xmlns:a16="http://schemas.microsoft.com/office/drawing/2014/main" id="{00819C78-08EC-4770-3AB9-85754F96D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7" name="Line 18">
                <a:extLst>
                  <a:ext uri="{FF2B5EF4-FFF2-40B4-BE49-F238E27FC236}">
                    <a16:creationId xmlns:a16="http://schemas.microsoft.com/office/drawing/2014/main" id="{E98B722A-FD8C-B171-1A35-89A0047D9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5029232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B087948-3ABC-3F41-1846-4BA8CF5B7D1C}"/>
              </a:ext>
            </a:extLst>
          </p:cNvPr>
          <p:cNvGrpSpPr>
            <a:grpSpLocks/>
          </p:cNvGrpSpPr>
          <p:nvPr/>
        </p:nvGrpSpPr>
        <p:grpSpPr bwMode="auto">
          <a:xfrm>
            <a:off x="3070785" y="2280107"/>
            <a:ext cx="2102324" cy="2170299"/>
            <a:chOff x="442049" y="1452591"/>
            <a:chExt cx="1662114" cy="2154339"/>
          </a:xfrm>
        </p:grpSpPr>
        <p:grpSp>
          <p:nvGrpSpPr>
            <p:cNvPr id="79" name="Group 3">
              <a:extLst>
                <a:ext uri="{FF2B5EF4-FFF2-40B4-BE49-F238E27FC236}">
                  <a16:creationId xmlns:a16="http://schemas.microsoft.com/office/drawing/2014/main" id="{F897730F-14F0-8849-4624-8E87E9676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119" y="2025397"/>
              <a:ext cx="580114" cy="994718"/>
              <a:chOff x="685119" y="2025397"/>
              <a:chExt cx="580114" cy="994718"/>
            </a:xfrm>
          </p:grpSpPr>
          <p:sp>
            <p:nvSpPr>
              <p:cNvPr id="84" name="Line 41">
                <a:extLst>
                  <a:ext uri="{FF2B5EF4-FFF2-40B4-BE49-F238E27FC236}">
                    <a16:creationId xmlns:a16="http://schemas.microsoft.com/office/drawing/2014/main" id="{E7E3486E-E7F0-1B13-3647-0D230346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119" y="2025397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5" name="Line 44">
                <a:extLst>
                  <a:ext uri="{FF2B5EF4-FFF2-40B4-BE49-F238E27FC236}">
                    <a16:creationId xmlns:a16="http://schemas.microsoft.com/office/drawing/2014/main" id="{09B60331-6291-38D6-B51F-0B9343208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7770" y="3010589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0" name="Rectangle 37">
              <a:extLst>
                <a:ext uri="{FF2B5EF4-FFF2-40B4-BE49-F238E27FC236}">
                  <a16:creationId xmlns:a16="http://schemas.microsoft.com/office/drawing/2014/main" id="{47C45F69-4D80-B19B-6167-0E400207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49" y="1452591"/>
              <a:ext cx="1662114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63     90</a:t>
              </a:r>
            </a:p>
          </p:txBody>
        </p:sp>
        <p:sp>
          <p:nvSpPr>
            <p:cNvPr id="81" name="Rectangle 42">
              <a:extLst>
                <a:ext uri="{FF2B5EF4-FFF2-40B4-BE49-F238E27FC236}">
                  <a16:creationId xmlns:a16="http://schemas.microsoft.com/office/drawing/2014/main" id="{60DD6F6A-2832-5C86-43D0-307CAD9B4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934" y="1980589"/>
              <a:ext cx="706437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02       </a:t>
              </a:r>
            </a:p>
          </p:txBody>
        </p:sp>
        <p:sp>
          <p:nvSpPr>
            <p:cNvPr id="82" name="Rectangle 43">
              <a:extLst>
                <a:ext uri="{FF2B5EF4-FFF2-40B4-BE49-F238E27FC236}">
                  <a16:creationId xmlns:a16="http://schemas.microsoft.com/office/drawing/2014/main" id="{B3EDD523-C026-7ECD-4B07-AAC4FC6E7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5" y="2437354"/>
              <a:ext cx="407988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83" name="Rectangle 45">
              <a:extLst>
                <a:ext uri="{FF2B5EF4-FFF2-40B4-BE49-F238E27FC236}">
                  <a16:creationId xmlns:a16="http://schemas.microsoft.com/office/drawing/2014/main" id="{7EFDC96B-EBBE-D525-ACFF-E6A5655D9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" y="2965352"/>
              <a:ext cx="355599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2        </a:t>
              </a:r>
            </a:p>
          </p:txBody>
        </p:sp>
      </p:grpSp>
      <p:sp>
        <p:nvSpPr>
          <p:cNvPr id="86" name="Text Box 78">
            <a:extLst>
              <a:ext uri="{FF2B5EF4-FFF2-40B4-BE49-F238E27FC236}">
                <a16:creationId xmlns:a16="http://schemas.microsoft.com/office/drawing/2014/main" id="{F6964C78-5612-050B-DB20-CBBBD8324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66" y="1717804"/>
            <a:ext cx="674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a)</a:t>
            </a:r>
          </a:p>
        </p:txBody>
      </p:sp>
      <p:grpSp>
        <p:nvGrpSpPr>
          <p:cNvPr id="87" name="Group 60">
            <a:extLst>
              <a:ext uri="{FF2B5EF4-FFF2-40B4-BE49-F238E27FC236}">
                <a16:creationId xmlns:a16="http://schemas.microsoft.com/office/drawing/2014/main" id="{68B9E497-8FBA-DBB7-E546-8A16E2A4E718}"/>
              </a:ext>
            </a:extLst>
          </p:cNvPr>
          <p:cNvGrpSpPr>
            <a:grpSpLocks/>
          </p:cNvGrpSpPr>
          <p:nvPr/>
        </p:nvGrpSpPr>
        <p:grpSpPr bwMode="auto">
          <a:xfrm>
            <a:off x="6071233" y="1681919"/>
            <a:ext cx="1752396" cy="1453263"/>
            <a:chOff x="1041990" y="1529731"/>
            <a:chExt cx="1385889" cy="1442244"/>
          </a:xfrm>
        </p:grpSpPr>
        <p:sp>
          <p:nvSpPr>
            <p:cNvPr id="88" name="Text Box 15">
              <a:extLst>
                <a:ext uri="{FF2B5EF4-FFF2-40B4-BE49-F238E27FC236}">
                  <a16:creationId xmlns:a16="http://schemas.microsoft.com/office/drawing/2014/main" id="{D801322E-A54E-9A89-6458-E865E972C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990" y="1533442"/>
              <a:ext cx="1385889" cy="64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407   8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89" name="Group 62">
              <a:extLst>
                <a:ext uri="{FF2B5EF4-FFF2-40B4-BE49-F238E27FC236}">
                  <a16:creationId xmlns:a16="http://schemas.microsoft.com/office/drawing/2014/main" id="{30A4F6CE-8827-893D-C26D-97A2543B8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1129" y="1529731"/>
              <a:ext cx="666750" cy="1442244"/>
              <a:chOff x="2217895" y="4160286"/>
              <a:chExt cx="666750" cy="1442244"/>
            </a:xfrm>
          </p:grpSpPr>
          <p:sp>
            <p:nvSpPr>
              <p:cNvPr id="90" name="Line 17">
                <a:extLst>
                  <a:ext uri="{FF2B5EF4-FFF2-40B4-BE49-F238E27FC236}">
                    <a16:creationId xmlns:a16="http://schemas.microsoft.com/office/drawing/2014/main" id="{E3F3113D-ABE2-24B8-E710-20CAFB50A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125" y="416028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1" name="Line 18">
                <a:extLst>
                  <a:ext uri="{FF2B5EF4-FFF2-40B4-BE49-F238E27FC236}">
                    <a16:creationId xmlns:a16="http://schemas.microsoft.com/office/drawing/2014/main" id="{C540260F-4722-F729-B3BE-8B14E90E7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7895" y="473991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2DD86F9-719E-D23F-EC27-5AB5BC565CCA}"/>
              </a:ext>
            </a:extLst>
          </p:cNvPr>
          <p:cNvGrpSpPr>
            <a:grpSpLocks/>
          </p:cNvGrpSpPr>
          <p:nvPr/>
        </p:nvGrpSpPr>
        <p:grpSpPr bwMode="auto">
          <a:xfrm>
            <a:off x="5816298" y="2298718"/>
            <a:ext cx="2102324" cy="2170256"/>
            <a:chOff x="514164" y="1465028"/>
            <a:chExt cx="1662114" cy="2152583"/>
          </a:xfrm>
        </p:grpSpPr>
        <p:grpSp>
          <p:nvGrpSpPr>
            <p:cNvPr id="93" name="Group 78">
              <a:extLst>
                <a:ext uri="{FF2B5EF4-FFF2-40B4-BE49-F238E27FC236}">
                  <a16:creationId xmlns:a16="http://schemas.microsoft.com/office/drawing/2014/main" id="{A005CD6C-A1F0-174D-5606-EE9A19FB97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490" y="2066831"/>
              <a:ext cx="612020" cy="1017119"/>
              <a:chOff x="765490" y="2066831"/>
              <a:chExt cx="612020" cy="1017119"/>
            </a:xfrm>
          </p:grpSpPr>
          <p:sp>
            <p:nvSpPr>
              <p:cNvPr id="98" name="Line 41">
                <a:extLst>
                  <a:ext uri="{FF2B5EF4-FFF2-40B4-BE49-F238E27FC236}">
                    <a16:creationId xmlns:a16="http://schemas.microsoft.com/office/drawing/2014/main" id="{A9783A9D-7714-C746-59AA-E0A905805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490" y="2066831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9" name="Line 44">
                <a:extLst>
                  <a:ext uri="{FF2B5EF4-FFF2-40B4-BE49-F238E27FC236}">
                    <a16:creationId xmlns:a16="http://schemas.microsoft.com/office/drawing/2014/main" id="{2C4AF703-456A-5616-0E8C-29C392659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0047" y="3074424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94" name="Rectangle 37">
              <a:extLst>
                <a:ext uri="{FF2B5EF4-FFF2-40B4-BE49-F238E27FC236}">
                  <a16:creationId xmlns:a16="http://schemas.microsoft.com/office/drawing/2014/main" id="{3C2CAB03-5436-487F-913E-F3A00B68B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64" y="1465028"/>
              <a:ext cx="1662114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40     50</a:t>
              </a:r>
            </a:p>
          </p:txBody>
        </p:sp>
        <p:sp>
          <p:nvSpPr>
            <p:cNvPr id="95" name="Rectangle 42">
              <a:extLst>
                <a:ext uri="{FF2B5EF4-FFF2-40B4-BE49-F238E27FC236}">
                  <a16:creationId xmlns:a16="http://schemas.microsoft.com/office/drawing/2014/main" id="{9B211BA2-0BAF-AE1E-4AFA-7983379D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48" y="2052877"/>
              <a:ext cx="706437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07       </a:t>
              </a:r>
            </a:p>
          </p:txBody>
        </p:sp>
        <p:sp>
          <p:nvSpPr>
            <p:cNvPr id="96" name="Rectangle 43">
              <a:extLst>
                <a:ext uri="{FF2B5EF4-FFF2-40B4-BE49-F238E27FC236}">
                  <a16:creationId xmlns:a16="http://schemas.microsoft.com/office/drawing/2014/main" id="{7647FDF7-7F73-E0F1-0B11-AE4BFE984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871" y="2482346"/>
              <a:ext cx="407988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B19BA655-8048-A594-F000-E07B736D0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" y="2976543"/>
              <a:ext cx="355599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7        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E51010-CE17-847E-F56A-807B47FAB5BB}"/>
              </a:ext>
            </a:extLst>
          </p:cNvPr>
          <p:cNvGrpSpPr/>
          <p:nvPr/>
        </p:nvGrpSpPr>
        <p:grpSpPr>
          <a:xfrm>
            <a:off x="1587452" y="4403514"/>
            <a:ext cx="10220091" cy="2130478"/>
            <a:chOff x="3247698" y="211514"/>
            <a:chExt cx="10085922" cy="3183734"/>
          </a:xfrm>
        </p:grpSpPr>
        <p:grpSp>
          <p:nvGrpSpPr>
            <p:cNvPr id="101" name="Graphic 7">
              <a:extLst>
                <a:ext uri="{FF2B5EF4-FFF2-40B4-BE49-F238E27FC236}">
                  <a16:creationId xmlns:a16="http://schemas.microsoft.com/office/drawing/2014/main" id="{0FC2BA48-D059-E73D-C249-8BB73273C86C}"/>
                </a:ext>
              </a:extLst>
            </p:cNvPr>
            <p:cNvGrpSpPr/>
            <p:nvPr/>
          </p:nvGrpSpPr>
          <p:grpSpPr>
            <a:xfrm>
              <a:off x="3247698" y="211514"/>
              <a:ext cx="9803565" cy="3183734"/>
              <a:chOff x="609584" y="2133703"/>
              <a:chExt cx="7850000" cy="3541413"/>
            </a:xfrm>
          </p:grpSpPr>
          <p:sp>
            <p:nvSpPr>
              <p:cNvPr id="103" name="Freeform: Shape 73">
                <a:extLst>
                  <a:ext uri="{FF2B5EF4-FFF2-40B4-BE49-F238E27FC236}">
                    <a16:creationId xmlns:a16="http://schemas.microsoft.com/office/drawing/2014/main" id="{6B75F051-8C96-9366-C03F-79CAE70D102D}"/>
                  </a:ext>
                </a:extLst>
              </p:cNvPr>
              <p:cNvSpPr/>
              <p:nvPr/>
            </p:nvSpPr>
            <p:spPr>
              <a:xfrm>
                <a:off x="1098019" y="2344050"/>
                <a:ext cx="7256930" cy="2367726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FFC000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</p:txBody>
          </p:sp>
          <p:grpSp>
            <p:nvGrpSpPr>
              <p:cNvPr id="104" name="Graphic 7">
                <a:extLst>
                  <a:ext uri="{FF2B5EF4-FFF2-40B4-BE49-F238E27FC236}">
                    <a16:creationId xmlns:a16="http://schemas.microsoft.com/office/drawing/2014/main" id="{83AA976C-48B1-BF8D-F7E3-A67399266025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850000" cy="3541413"/>
                <a:chOff x="609584" y="2133703"/>
                <a:chExt cx="7850000" cy="3541413"/>
              </a:xfrm>
              <a:solidFill>
                <a:srgbClr val="000000"/>
              </a:solidFill>
            </p:grpSpPr>
            <p:grpSp>
              <p:nvGrpSpPr>
                <p:cNvPr id="105" name="Graphic 7">
                  <a:extLst>
                    <a:ext uri="{FF2B5EF4-FFF2-40B4-BE49-F238E27FC236}">
                      <a16:creationId xmlns:a16="http://schemas.microsoft.com/office/drawing/2014/main" id="{6DA26E52-82DE-1B76-B963-3813B4663D76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7683466" cy="2707534"/>
                  <a:chOff x="776118" y="2133703"/>
                  <a:chExt cx="7683466" cy="2707534"/>
                </a:xfrm>
                <a:solidFill>
                  <a:srgbClr val="000000"/>
                </a:solidFill>
              </p:grpSpPr>
              <p:sp>
                <p:nvSpPr>
                  <p:cNvPr id="114" name="Freeform: Shape 84">
                    <a:extLst>
                      <a:ext uri="{FF2B5EF4-FFF2-40B4-BE49-F238E27FC236}">
                        <a16:creationId xmlns:a16="http://schemas.microsoft.com/office/drawing/2014/main" id="{C0455A61-3456-A514-955C-B631D0D0EBF3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6481679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15" name="Freeform: Shape 85">
                    <a:extLst>
                      <a:ext uri="{FF2B5EF4-FFF2-40B4-BE49-F238E27FC236}">
                        <a16:creationId xmlns:a16="http://schemas.microsoft.com/office/drawing/2014/main" id="{D5F42160-8151-FAC2-3A04-2C5504740CB3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2"/>
                    <a:ext cx="5984075" cy="1277475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106" name="Graphic 7">
                  <a:extLst>
                    <a:ext uri="{FF2B5EF4-FFF2-40B4-BE49-F238E27FC236}">
                      <a16:creationId xmlns:a16="http://schemas.microsoft.com/office/drawing/2014/main" id="{44684A9E-7363-F971-1931-4BC264A9EBC9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12" name="Freeform: Shape 82">
                    <a:extLst>
                      <a:ext uri="{FF2B5EF4-FFF2-40B4-BE49-F238E27FC236}">
                        <a16:creationId xmlns:a16="http://schemas.microsoft.com/office/drawing/2014/main" id="{A7ED6F00-0373-4E7D-6C20-29E36409591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13" name="Freeform: Shape 83">
                    <a:extLst>
                      <a:ext uri="{FF2B5EF4-FFF2-40B4-BE49-F238E27FC236}">
                        <a16:creationId xmlns:a16="http://schemas.microsoft.com/office/drawing/2014/main" id="{4836D565-B1F1-FD90-ABA7-521243090E98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107" name="Graphic 7">
                  <a:extLst>
                    <a:ext uri="{FF2B5EF4-FFF2-40B4-BE49-F238E27FC236}">
                      <a16:creationId xmlns:a16="http://schemas.microsoft.com/office/drawing/2014/main" id="{F15892C1-5E0B-94CA-A012-3C447E8C6039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8" name="Freeform: Shape 78">
                    <a:extLst>
                      <a:ext uri="{FF2B5EF4-FFF2-40B4-BE49-F238E27FC236}">
                        <a16:creationId xmlns:a16="http://schemas.microsoft.com/office/drawing/2014/main" id="{46D13710-5C77-45BB-FD39-261C2739DECC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09" name="Freeform: Shape 79">
                    <a:extLst>
                      <a:ext uri="{FF2B5EF4-FFF2-40B4-BE49-F238E27FC236}">
                        <a16:creationId xmlns:a16="http://schemas.microsoft.com/office/drawing/2014/main" id="{2D8F3ADB-D0A2-163A-9785-ACCC7BED94F2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10" name="Freeform: Shape 80">
                    <a:extLst>
                      <a:ext uri="{FF2B5EF4-FFF2-40B4-BE49-F238E27FC236}">
                        <a16:creationId xmlns:a16="http://schemas.microsoft.com/office/drawing/2014/main" id="{CC10F437-4034-6695-C8FF-F09E707377A2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11" name="Freeform: Shape 81">
                    <a:extLst>
                      <a:ext uri="{FF2B5EF4-FFF2-40B4-BE49-F238E27FC236}">
                        <a16:creationId xmlns:a16="http://schemas.microsoft.com/office/drawing/2014/main" id="{AD830531-9FA7-0AEA-4747-009F5E59FE54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</p:grp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58E9653-EBD6-9804-941D-A3A6CBAD77DE}"/>
                </a:ext>
              </a:extLst>
            </p:cNvPr>
            <p:cNvSpPr txBox="1"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3865415" y="598526"/>
              <a:ext cx="9468205" cy="223414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112000"/>
                </a:lnSpc>
                <a:defRPr/>
              </a:pP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2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chia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a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là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chia </a:t>
              </a:r>
            </a:p>
            <a:p>
              <a:pPr algn="ctr" defTabSz="914400">
                <a:lnSpc>
                  <a:spcPct val="112000"/>
                </a:lnSpc>
                <a:defRPr/>
              </a:pPr>
              <a:r>
                <a:rPr lang="en-US" sz="3600" b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có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dư</a:t>
              </a:r>
              <a:endPara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4EA2FF2-B8D4-02DD-C00E-F55A9FF66014}"/>
              </a:ext>
            </a:extLst>
          </p:cNvPr>
          <p:cNvGrpSpPr/>
          <p:nvPr/>
        </p:nvGrpSpPr>
        <p:grpSpPr>
          <a:xfrm>
            <a:off x="1356629" y="4456901"/>
            <a:ext cx="9750224" cy="1729528"/>
            <a:chOff x="3247698" y="211514"/>
            <a:chExt cx="9206673" cy="3244432"/>
          </a:xfrm>
        </p:grpSpPr>
        <p:grpSp>
          <p:nvGrpSpPr>
            <p:cNvPr id="117" name="Graphic 7">
              <a:extLst>
                <a:ext uri="{FF2B5EF4-FFF2-40B4-BE49-F238E27FC236}">
                  <a16:creationId xmlns:a16="http://schemas.microsoft.com/office/drawing/2014/main" id="{59AF8C03-FA84-EA32-D0C8-1FAA05833D0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119" name="Freeform: Shape 89">
                <a:extLst>
                  <a:ext uri="{FF2B5EF4-FFF2-40B4-BE49-F238E27FC236}">
                    <a16:creationId xmlns:a16="http://schemas.microsoft.com/office/drawing/2014/main" id="{02A68D5B-6095-F7DF-80E3-95C333562BED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92D050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</p:txBody>
          </p:sp>
          <p:grpSp>
            <p:nvGrpSpPr>
              <p:cNvPr id="120" name="Graphic 7">
                <a:extLst>
                  <a:ext uri="{FF2B5EF4-FFF2-40B4-BE49-F238E27FC236}">
                    <a16:creationId xmlns:a16="http://schemas.microsoft.com/office/drawing/2014/main" id="{1A44D9CC-0662-5642-0256-9172BCFC8744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121" name="Graphic 7">
                  <a:extLst>
                    <a:ext uri="{FF2B5EF4-FFF2-40B4-BE49-F238E27FC236}">
                      <a16:creationId xmlns:a16="http://schemas.microsoft.com/office/drawing/2014/main" id="{5D8152B1-2DF3-0BE8-3139-35693CFF66D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30" name="Freeform: Shape 100">
                    <a:extLst>
                      <a:ext uri="{FF2B5EF4-FFF2-40B4-BE49-F238E27FC236}">
                        <a16:creationId xmlns:a16="http://schemas.microsoft.com/office/drawing/2014/main" id="{209258BF-E822-5B64-603B-2E03E88E79F1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6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31" name="Freeform: Shape 101">
                    <a:extLst>
                      <a:ext uri="{FF2B5EF4-FFF2-40B4-BE49-F238E27FC236}">
                        <a16:creationId xmlns:a16="http://schemas.microsoft.com/office/drawing/2014/main" id="{E3AF188E-EF29-6637-494C-390513F02AE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122" name="Graphic 7">
                  <a:extLst>
                    <a:ext uri="{FF2B5EF4-FFF2-40B4-BE49-F238E27FC236}">
                      <a16:creationId xmlns:a16="http://schemas.microsoft.com/office/drawing/2014/main" id="{DBE6A280-3819-F10E-CB6D-69E871FE6899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28" name="Freeform: Shape 98">
                    <a:extLst>
                      <a:ext uri="{FF2B5EF4-FFF2-40B4-BE49-F238E27FC236}">
                        <a16:creationId xmlns:a16="http://schemas.microsoft.com/office/drawing/2014/main" id="{165FA840-5C09-58CA-EC5A-6A2145B52802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29" name="Freeform: Shape 99">
                    <a:extLst>
                      <a:ext uri="{FF2B5EF4-FFF2-40B4-BE49-F238E27FC236}">
                        <a16:creationId xmlns:a16="http://schemas.microsoft.com/office/drawing/2014/main" id="{B40B4757-08B4-C3F3-F54B-AC1C948781B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123" name="Graphic 7">
                  <a:extLst>
                    <a:ext uri="{FF2B5EF4-FFF2-40B4-BE49-F238E27FC236}">
                      <a16:creationId xmlns:a16="http://schemas.microsoft.com/office/drawing/2014/main" id="{425F03BF-B449-BFCA-4CA2-A06AB371235B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24" name="Freeform: Shape 94">
                    <a:extLst>
                      <a:ext uri="{FF2B5EF4-FFF2-40B4-BE49-F238E27FC236}">
                        <a16:creationId xmlns:a16="http://schemas.microsoft.com/office/drawing/2014/main" id="{6016CE5D-7053-1234-781D-409C53474471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25" name="Freeform: Shape 95">
                    <a:extLst>
                      <a:ext uri="{FF2B5EF4-FFF2-40B4-BE49-F238E27FC236}">
                        <a16:creationId xmlns:a16="http://schemas.microsoft.com/office/drawing/2014/main" id="{469BBF6C-FBF8-0FE0-4F79-EA75A6C3D4F2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26" name="Freeform: Shape 96">
                    <a:extLst>
                      <a:ext uri="{FF2B5EF4-FFF2-40B4-BE49-F238E27FC236}">
                        <a16:creationId xmlns:a16="http://schemas.microsoft.com/office/drawing/2014/main" id="{E4D50DCC-E0B7-541C-2C67-00C631F615BC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27" name="Freeform: Shape 97">
                    <a:extLst>
                      <a:ext uri="{FF2B5EF4-FFF2-40B4-BE49-F238E27FC236}">
                        <a16:creationId xmlns:a16="http://schemas.microsoft.com/office/drawing/2014/main" id="{C7B3A3FE-31CC-C97E-74F7-7BB2699D2EFB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</p:grp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65227C6-6EFC-FD4D-DDCE-DBCE3597E4CD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736364" y="1066319"/>
              <a:ext cx="8718007" cy="107016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112000"/>
                </a:lnSpc>
                <a:defRPr/>
              </a:pP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Quan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sát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và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xét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2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trên</a:t>
              </a:r>
              <a:endPara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31317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EA5CD7-2EDC-E367-8BE5-1A8CDAB12077}"/>
              </a:ext>
            </a:extLst>
          </p:cNvPr>
          <p:cNvGrpSpPr/>
          <p:nvPr/>
        </p:nvGrpSpPr>
        <p:grpSpPr>
          <a:xfrm>
            <a:off x="799606" y="275751"/>
            <a:ext cx="5016692" cy="979073"/>
            <a:chOff x="457200" y="275897"/>
            <a:chExt cx="6395179" cy="12481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63FD80-ABA3-CB67-B34E-FA890FF9132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993203" y="622149"/>
                <a:ext cx="4138223" cy="672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Đặt tính rồi tính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4867D6-37D9-069B-5DE1-741EB1BCD414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2DCA26D9-FCBE-AC86-08B6-4C14CFF5DA06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1008025" y="570636"/>
                <a:ext cx="346150" cy="74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3230ED-DBEA-2356-3BA3-7D221100344A}"/>
              </a:ext>
            </a:extLst>
          </p:cNvPr>
          <p:cNvGrpSpPr>
            <a:grpSpLocks/>
          </p:cNvGrpSpPr>
          <p:nvPr/>
        </p:nvGrpSpPr>
        <p:grpSpPr bwMode="auto">
          <a:xfrm>
            <a:off x="3312511" y="1730473"/>
            <a:ext cx="1841007" cy="1456852"/>
            <a:chOff x="997228" y="1867239"/>
            <a:chExt cx="1454306" cy="1445806"/>
          </a:xfrm>
        </p:grpSpPr>
        <p:sp>
          <p:nvSpPr>
            <p:cNvPr id="4" name="Text Box 15">
              <a:extLst>
                <a:ext uri="{FF2B5EF4-FFF2-40B4-BE49-F238E27FC236}">
                  <a16:creationId xmlns:a16="http://schemas.microsoft.com/office/drawing/2014/main" id="{9822BB05-E612-AEFE-12CF-9FB62D2B4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228" y="1867239"/>
              <a:ext cx="1385889" cy="64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840   6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9BCE5C5A-0E89-AFFF-0E9F-87AA5C69A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6" name="Line 17">
                <a:extLst>
                  <a:ext uri="{FF2B5EF4-FFF2-40B4-BE49-F238E27FC236}">
                    <a16:creationId xmlns:a16="http://schemas.microsoft.com/office/drawing/2014/main" id="{2EDD3E59-3AE7-67D8-2FD9-D44D9B549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" name="Line 18">
                <a:extLst>
                  <a:ext uri="{FF2B5EF4-FFF2-40B4-BE49-F238E27FC236}">
                    <a16:creationId xmlns:a16="http://schemas.microsoft.com/office/drawing/2014/main" id="{E3876045-9FC0-D861-82EA-9BB55370F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1550" y="5029232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4FA51-86F2-C201-88C1-FD6FEEE04BB9}"/>
              </a:ext>
            </a:extLst>
          </p:cNvPr>
          <p:cNvGrpSpPr>
            <a:grpSpLocks/>
          </p:cNvGrpSpPr>
          <p:nvPr/>
        </p:nvGrpSpPr>
        <p:grpSpPr bwMode="auto">
          <a:xfrm>
            <a:off x="3070785" y="2280107"/>
            <a:ext cx="2423918" cy="2170299"/>
            <a:chOff x="442049" y="1452591"/>
            <a:chExt cx="1916369" cy="2154339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FB66213C-480D-910D-9C4A-ABA9980C7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119" y="2025397"/>
              <a:ext cx="580114" cy="994718"/>
              <a:chOff x="685119" y="2025397"/>
              <a:chExt cx="580114" cy="994718"/>
            </a:xfrm>
          </p:grpSpPr>
          <p:sp>
            <p:nvSpPr>
              <p:cNvPr id="14" name="Line 41">
                <a:extLst>
                  <a:ext uri="{FF2B5EF4-FFF2-40B4-BE49-F238E27FC236}">
                    <a16:creationId xmlns:a16="http://schemas.microsoft.com/office/drawing/2014/main" id="{447D72F1-C30E-E8FE-6345-39726F702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119" y="2025397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" name="Line 44">
                <a:extLst>
                  <a:ext uri="{FF2B5EF4-FFF2-40B4-BE49-F238E27FC236}">
                    <a16:creationId xmlns:a16="http://schemas.microsoft.com/office/drawing/2014/main" id="{9A05BEE7-016D-489C-EBF0-33E9536E1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7770" y="3010589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" name="Rectangle 37">
              <a:extLst>
                <a:ext uri="{FF2B5EF4-FFF2-40B4-BE49-F238E27FC236}">
                  <a16:creationId xmlns:a16="http://schemas.microsoft.com/office/drawing/2014/main" id="{7E0FFFA0-D5AD-A2C7-6FE2-A163EC11D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49" y="1452591"/>
              <a:ext cx="1916369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6       140</a:t>
              </a:r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C86FE7FE-A508-C660-635A-DCD05D27E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23" y="1979477"/>
              <a:ext cx="706437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24       </a:t>
              </a:r>
            </a:p>
          </p:txBody>
        </p:sp>
        <p:sp>
          <p:nvSpPr>
            <p:cNvPr id="12" name="Rectangle 43">
              <a:extLst>
                <a:ext uri="{FF2B5EF4-FFF2-40B4-BE49-F238E27FC236}">
                  <a16:creationId xmlns:a16="http://schemas.microsoft.com/office/drawing/2014/main" id="{5C4743CC-EBCB-25C0-71C8-3ADFB3BEC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84" y="2479969"/>
              <a:ext cx="551465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00        </a:t>
              </a:r>
            </a:p>
          </p:txBody>
        </p:sp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8060F39E-1A12-B7DD-9C65-41E86FEC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50" y="2965352"/>
              <a:ext cx="355599" cy="641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sp>
        <p:nvSpPr>
          <p:cNvPr id="16" name="Text Box 78">
            <a:extLst>
              <a:ext uri="{FF2B5EF4-FFF2-40B4-BE49-F238E27FC236}">
                <a16:creationId xmlns:a16="http://schemas.microsoft.com/office/drawing/2014/main" id="{E3531444-BAA4-CF2A-921B-854715331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666" y="1717804"/>
            <a:ext cx="674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b)</a:t>
            </a:r>
          </a:p>
        </p:txBody>
      </p:sp>
      <p:grpSp>
        <p:nvGrpSpPr>
          <p:cNvPr id="17" name="Group 60">
            <a:extLst>
              <a:ext uri="{FF2B5EF4-FFF2-40B4-BE49-F238E27FC236}">
                <a16:creationId xmlns:a16="http://schemas.microsoft.com/office/drawing/2014/main" id="{EF01887D-6044-49CA-A3C8-059979D65856}"/>
              </a:ext>
            </a:extLst>
          </p:cNvPr>
          <p:cNvGrpSpPr>
            <a:grpSpLocks/>
          </p:cNvGrpSpPr>
          <p:nvPr/>
        </p:nvGrpSpPr>
        <p:grpSpPr bwMode="auto">
          <a:xfrm>
            <a:off x="6071233" y="1681919"/>
            <a:ext cx="1752396" cy="1453263"/>
            <a:chOff x="1041990" y="1529731"/>
            <a:chExt cx="1385889" cy="1442244"/>
          </a:xfrm>
        </p:grpSpPr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2B39B428-821E-7D65-46E2-0706F0152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990" y="1533442"/>
              <a:ext cx="1385889" cy="64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720   4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9" name="Group 62">
              <a:extLst>
                <a:ext uri="{FF2B5EF4-FFF2-40B4-BE49-F238E27FC236}">
                  <a16:creationId xmlns:a16="http://schemas.microsoft.com/office/drawing/2014/main" id="{1FB15B16-B13E-3EF5-0ABE-1C85BE66E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1129" y="1529731"/>
              <a:ext cx="666750" cy="1442244"/>
              <a:chOff x="2217895" y="4160286"/>
              <a:chExt cx="666750" cy="1442244"/>
            </a:xfrm>
          </p:grpSpPr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D673A1B1-0B3F-AC62-D6B4-32FDDDCA6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125" y="416028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E7C073CA-A222-2657-8F3D-4D20BC35E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7895" y="473991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BF714-6F04-7B66-DD49-F17CE4A15492}"/>
              </a:ext>
            </a:extLst>
          </p:cNvPr>
          <p:cNvGrpSpPr>
            <a:grpSpLocks/>
          </p:cNvGrpSpPr>
          <p:nvPr/>
        </p:nvGrpSpPr>
        <p:grpSpPr bwMode="auto">
          <a:xfrm>
            <a:off x="5816298" y="2298718"/>
            <a:ext cx="2102324" cy="2140009"/>
            <a:chOff x="514164" y="1465028"/>
            <a:chExt cx="1662114" cy="2122583"/>
          </a:xfrm>
        </p:grpSpPr>
        <p:grpSp>
          <p:nvGrpSpPr>
            <p:cNvPr id="23" name="Group 78">
              <a:extLst>
                <a:ext uri="{FF2B5EF4-FFF2-40B4-BE49-F238E27FC236}">
                  <a16:creationId xmlns:a16="http://schemas.microsoft.com/office/drawing/2014/main" id="{5ED47C4A-A23B-DF29-2E28-E449BED42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490" y="2066831"/>
              <a:ext cx="579731" cy="950778"/>
              <a:chOff x="765490" y="2066831"/>
              <a:chExt cx="579731" cy="950778"/>
            </a:xfrm>
          </p:grpSpPr>
          <p:sp>
            <p:nvSpPr>
              <p:cNvPr id="28" name="Line 41">
                <a:extLst>
                  <a:ext uri="{FF2B5EF4-FFF2-40B4-BE49-F238E27FC236}">
                    <a16:creationId xmlns:a16="http://schemas.microsoft.com/office/drawing/2014/main" id="{EF79F6F8-8A12-D7D2-5BE3-112EE4461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490" y="2066831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9" name="Line 44">
                <a:extLst>
                  <a:ext uri="{FF2B5EF4-FFF2-40B4-BE49-F238E27FC236}">
                    <a16:creationId xmlns:a16="http://schemas.microsoft.com/office/drawing/2014/main" id="{1AC85542-A2ED-3E66-8C03-4D681AF66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7758" y="3008083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4" name="Rectangle 37">
              <a:extLst>
                <a:ext uri="{FF2B5EF4-FFF2-40B4-BE49-F238E27FC236}">
                  <a16:creationId xmlns:a16="http://schemas.microsoft.com/office/drawing/2014/main" id="{080240EE-E328-01BC-B4D7-40E483F4F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64" y="1465028"/>
              <a:ext cx="1662114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4      180</a:t>
              </a:r>
            </a:p>
          </p:txBody>
        </p:sp>
        <p:sp>
          <p:nvSpPr>
            <p:cNvPr id="25" name="Rectangle 42">
              <a:extLst>
                <a:ext uri="{FF2B5EF4-FFF2-40B4-BE49-F238E27FC236}">
                  <a16:creationId xmlns:a16="http://schemas.microsoft.com/office/drawing/2014/main" id="{CCEFD172-58A6-7DC9-6256-3021C8110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50" y="2013927"/>
              <a:ext cx="706437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32       </a:t>
              </a:r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id="{DE8C9500-107A-612A-6F1F-D6C5C9EE0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35" y="2468476"/>
              <a:ext cx="539637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00        </a:t>
              </a:r>
            </a:p>
          </p:txBody>
        </p:sp>
        <p:sp>
          <p:nvSpPr>
            <p:cNvPr id="27" name="Rectangle 45">
              <a:extLst>
                <a:ext uri="{FF2B5EF4-FFF2-40B4-BE49-F238E27FC236}">
                  <a16:creationId xmlns:a16="http://schemas.microsoft.com/office/drawing/2014/main" id="{3F634FCD-7D33-BE14-96F5-B48E60BE0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588" y="2946543"/>
              <a:ext cx="355599" cy="6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9A77C7-189E-C051-E789-4EE40B6127E8}"/>
              </a:ext>
            </a:extLst>
          </p:cNvPr>
          <p:cNvGrpSpPr/>
          <p:nvPr/>
        </p:nvGrpSpPr>
        <p:grpSpPr>
          <a:xfrm>
            <a:off x="1128184" y="4613012"/>
            <a:ext cx="10220091" cy="1697173"/>
            <a:chOff x="3247698" y="211514"/>
            <a:chExt cx="10085922" cy="3183734"/>
          </a:xfrm>
        </p:grpSpPr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73A633C1-06BD-157B-249A-17590D9C65E9}"/>
                </a:ext>
              </a:extLst>
            </p:cNvPr>
            <p:cNvGrpSpPr/>
            <p:nvPr/>
          </p:nvGrpSpPr>
          <p:grpSpPr>
            <a:xfrm>
              <a:off x="3247698" y="211514"/>
              <a:ext cx="9803565" cy="3183734"/>
              <a:chOff x="609584" y="2133703"/>
              <a:chExt cx="7850000" cy="3541413"/>
            </a:xfrm>
          </p:grpSpPr>
          <p:sp>
            <p:nvSpPr>
              <p:cNvPr id="65" name="Freeform: Shape 73">
                <a:extLst>
                  <a:ext uri="{FF2B5EF4-FFF2-40B4-BE49-F238E27FC236}">
                    <a16:creationId xmlns:a16="http://schemas.microsoft.com/office/drawing/2014/main" id="{587E5576-2E67-5953-E8AE-B931AE99E7C7}"/>
                  </a:ext>
                </a:extLst>
              </p:cNvPr>
              <p:cNvSpPr/>
              <p:nvPr/>
            </p:nvSpPr>
            <p:spPr>
              <a:xfrm>
                <a:off x="1098019" y="2344050"/>
                <a:ext cx="7256930" cy="2367726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FFC000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>
                  <a:defRPr/>
                </a:pPr>
                <a:endParaRPr lang="en-US" sz="1400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</p:txBody>
          </p:sp>
          <p:grpSp>
            <p:nvGrpSpPr>
              <p:cNvPr id="132" name="Graphic 7">
                <a:extLst>
                  <a:ext uri="{FF2B5EF4-FFF2-40B4-BE49-F238E27FC236}">
                    <a16:creationId xmlns:a16="http://schemas.microsoft.com/office/drawing/2014/main" id="{908B3A40-D895-377E-2C86-908E85F0A54C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850000" cy="3541413"/>
                <a:chOff x="609584" y="2133703"/>
                <a:chExt cx="7850000" cy="3541413"/>
              </a:xfrm>
              <a:solidFill>
                <a:srgbClr val="000000"/>
              </a:solidFill>
            </p:grpSpPr>
            <p:grpSp>
              <p:nvGrpSpPr>
                <p:cNvPr id="133" name="Graphic 7">
                  <a:extLst>
                    <a:ext uri="{FF2B5EF4-FFF2-40B4-BE49-F238E27FC236}">
                      <a16:creationId xmlns:a16="http://schemas.microsoft.com/office/drawing/2014/main" id="{8608B4F8-B65A-EBE7-615D-4AFD1F942825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7683466" cy="2707534"/>
                  <a:chOff x="776118" y="2133703"/>
                  <a:chExt cx="7683466" cy="2707534"/>
                </a:xfrm>
                <a:solidFill>
                  <a:srgbClr val="000000"/>
                </a:solidFill>
              </p:grpSpPr>
              <p:sp>
                <p:nvSpPr>
                  <p:cNvPr id="142" name="Freeform: Shape 84">
                    <a:extLst>
                      <a:ext uri="{FF2B5EF4-FFF2-40B4-BE49-F238E27FC236}">
                        <a16:creationId xmlns:a16="http://schemas.microsoft.com/office/drawing/2014/main" id="{FD48F3E2-C167-F399-BC4E-AA40EA07768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6481679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43" name="Freeform: Shape 85">
                    <a:extLst>
                      <a:ext uri="{FF2B5EF4-FFF2-40B4-BE49-F238E27FC236}">
                        <a16:creationId xmlns:a16="http://schemas.microsoft.com/office/drawing/2014/main" id="{D99AA45D-BDA3-507E-F67A-F2147E12A689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2"/>
                    <a:ext cx="5984075" cy="1277475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134" name="Graphic 7">
                  <a:extLst>
                    <a:ext uri="{FF2B5EF4-FFF2-40B4-BE49-F238E27FC236}">
                      <a16:creationId xmlns:a16="http://schemas.microsoft.com/office/drawing/2014/main" id="{EB737412-3FA9-4FDA-DFD8-235AB5243614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0" name="Freeform: Shape 82">
                    <a:extLst>
                      <a:ext uri="{FF2B5EF4-FFF2-40B4-BE49-F238E27FC236}">
                        <a16:creationId xmlns:a16="http://schemas.microsoft.com/office/drawing/2014/main" id="{CE39FA1C-4F0D-E2AA-83CC-4BD51759332D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41" name="Freeform: Shape 83">
                    <a:extLst>
                      <a:ext uri="{FF2B5EF4-FFF2-40B4-BE49-F238E27FC236}">
                        <a16:creationId xmlns:a16="http://schemas.microsoft.com/office/drawing/2014/main" id="{BC0FAB39-607F-E461-1E3C-0E16DC310A20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135" name="Graphic 7">
                  <a:extLst>
                    <a:ext uri="{FF2B5EF4-FFF2-40B4-BE49-F238E27FC236}">
                      <a16:creationId xmlns:a16="http://schemas.microsoft.com/office/drawing/2014/main" id="{F20F78C6-2BBE-E8A0-0078-2A7F9069C7C0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36" name="Freeform: Shape 78">
                    <a:extLst>
                      <a:ext uri="{FF2B5EF4-FFF2-40B4-BE49-F238E27FC236}">
                        <a16:creationId xmlns:a16="http://schemas.microsoft.com/office/drawing/2014/main" id="{E930D0B2-885C-A2BF-67E3-D04FA69D50BA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37" name="Freeform: Shape 79">
                    <a:extLst>
                      <a:ext uri="{FF2B5EF4-FFF2-40B4-BE49-F238E27FC236}">
                        <a16:creationId xmlns:a16="http://schemas.microsoft.com/office/drawing/2014/main" id="{1A410BE7-1EF8-0618-40D6-1B12FD13C2AB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38" name="Freeform: Shape 80">
                    <a:extLst>
                      <a:ext uri="{FF2B5EF4-FFF2-40B4-BE49-F238E27FC236}">
                        <a16:creationId xmlns:a16="http://schemas.microsoft.com/office/drawing/2014/main" id="{5E0461E0-F928-56A5-43B7-D7E246C9A6DB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39" name="Freeform: Shape 81">
                    <a:extLst>
                      <a:ext uri="{FF2B5EF4-FFF2-40B4-BE49-F238E27FC236}">
                        <a16:creationId xmlns:a16="http://schemas.microsoft.com/office/drawing/2014/main" id="{CAF3A900-3E17-43E8-417A-8154DDC2F667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FEE1303-EBE5-1B20-2C17-38FC54EC276A}"/>
                </a:ext>
              </a:extLst>
            </p:cNvPr>
            <p:cNvSpPr txBox="1"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3865415" y="598526"/>
              <a:ext cx="9468205" cy="95132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112000"/>
                </a:lnSpc>
                <a:defRPr/>
              </a:pP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2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phép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chia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câu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b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phép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chia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hết</a:t>
              </a:r>
              <a:endPara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BF671B1-137A-BA3D-0E0E-24DAF43862C6}"/>
              </a:ext>
            </a:extLst>
          </p:cNvPr>
          <p:cNvGrpSpPr/>
          <p:nvPr/>
        </p:nvGrpSpPr>
        <p:grpSpPr>
          <a:xfrm>
            <a:off x="1308925" y="4412102"/>
            <a:ext cx="9472363" cy="1729528"/>
            <a:chOff x="3247698" y="211514"/>
            <a:chExt cx="8944302" cy="3244432"/>
          </a:xfrm>
        </p:grpSpPr>
        <p:grpSp>
          <p:nvGrpSpPr>
            <p:cNvPr id="145" name="Graphic 7">
              <a:extLst>
                <a:ext uri="{FF2B5EF4-FFF2-40B4-BE49-F238E27FC236}">
                  <a16:creationId xmlns:a16="http://schemas.microsoft.com/office/drawing/2014/main" id="{BC594133-0B38-FA73-6871-7F2A61CC0C02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147" name="Freeform: Shape 89">
                <a:extLst>
                  <a:ext uri="{FF2B5EF4-FFF2-40B4-BE49-F238E27FC236}">
                    <a16:creationId xmlns:a16="http://schemas.microsoft.com/office/drawing/2014/main" id="{2940C0D7-A3E2-544A-0905-395935AFC4B5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92D050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>
                  <a:defRPr/>
                </a:pPr>
                <a:endParaRPr lang="en-US" sz="1400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</p:txBody>
          </p:sp>
          <p:grpSp>
            <p:nvGrpSpPr>
              <p:cNvPr id="148" name="Graphic 7">
                <a:extLst>
                  <a:ext uri="{FF2B5EF4-FFF2-40B4-BE49-F238E27FC236}">
                    <a16:creationId xmlns:a16="http://schemas.microsoft.com/office/drawing/2014/main" id="{82B6D822-8A16-10D4-B554-D64E60327869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149" name="Graphic 7">
                  <a:extLst>
                    <a:ext uri="{FF2B5EF4-FFF2-40B4-BE49-F238E27FC236}">
                      <a16:creationId xmlns:a16="http://schemas.microsoft.com/office/drawing/2014/main" id="{D7A2C36D-2F26-639A-4C79-E47DC707DA4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58" name="Freeform: Shape 100">
                    <a:extLst>
                      <a:ext uri="{FF2B5EF4-FFF2-40B4-BE49-F238E27FC236}">
                        <a16:creationId xmlns:a16="http://schemas.microsoft.com/office/drawing/2014/main" id="{B214FAED-0134-C041-5C4E-C6805C812178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59" name="Freeform: Shape 101">
                    <a:extLst>
                      <a:ext uri="{FF2B5EF4-FFF2-40B4-BE49-F238E27FC236}">
                        <a16:creationId xmlns:a16="http://schemas.microsoft.com/office/drawing/2014/main" id="{29D12C9C-578B-397A-8835-77F212D35D2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150" name="Graphic 7">
                  <a:extLst>
                    <a:ext uri="{FF2B5EF4-FFF2-40B4-BE49-F238E27FC236}">
                      <a16:creationId xmlns:a16="http://schemas.microsoft.com/office/drawing/2014/main" id="{838B33EA-69B4-6926-9130-A257F90792E8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56" name="Freeform: Shape 98">
                    <a:extLst>
                      <a:ext uri="{FF2B5EF4-FFF2-40B4-BE49-F238E27FC236}">
                        <a16:creationId xmlns:a16="http://schemas.microsoft.com/office/drawing/2014/main" id="{B05E59C9-1397-2268-ECEB-66E421396C13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57" name="Freeform: Shape 99">
                    <a:extLst>
                      <a:ext uri="{FF2B5EF4-FFF2-40B4-BE49-F238E27FC236}">
                        <a16:creationId xmlns:a16="http://schemas.microsoft.com/office/drawing/2014/main" id="{E4D15A2E-85F8-E40B-8DA9-CEC9FB3EB497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151" name="Graphic 7">
                  <a:extLst>
                    <a:ext uri="{FF2B5EF4-FFF2-40B4-BE49-F238E27FC236}">
                      <a16:creationId xmlns:a16="http://schemas.microsoft.com/office/drawing/2014/main" id="{00F09AFF-1A81-C131-FDD9-28CAE9559D4F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52" name="Freeform: Shape 94">
                    <a:extLst>
                      <a:ext uri="{FF2B5EF4-FFF2-40B4-BE49-F238E27FC236}">
                        <a16:creationId xmlns:a16="http://schemas.microsoft.com/office/drawing/2014/main" id="{43F17278-835F-630C-3F72-5BCFDC3C3551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53" name="Freeform: Shape 95">
                    <a:extLst>
                      <a:ext uri="{FF2B5EF4-FFF2-40B4-BE49-F238E27FC236}">
                        <a16:creationId xmlns:a16="http://schemas.microsoft.com/office/drawing/2014/main" id="{DFFFB0DE-6A8F-42D5-89BD-CADE9555023F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54" name="Freeform: Shape 96">
                    <a:extLst>
                      <a:ext uri="{FF2B5EF4-FFF2-40B4-BE49-F238E27FC236}">
                        <a16:creationId xmlns:a16="http://schemas.microsoft.com/office/drawing/2014/main" id="{B38CA43E-CDD7-269B-6F87-45DA22F38FE1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155" name="Freeform: Shape 97">
                    <a:extLst>
                      <a:ext uri="{FF2B5EF4-FFF2-40B4-BE49-F238E27FC236}">
                        <a16:creationId xmlns:a16="http://schemas.microsoft.com/office/drawing/2014/main" id="{7C471515-771F-6592-B1B0-2A6F516A1053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400">
                      <a:defRPr/>
                    </a:pPr>
                    <a:endParaRPr lang="en-US" sz="1400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</p:grp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EE99F92-C663-0DD3-9EC1-4E7681A67E92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4116543" y="1228171"/>
              <a:ext cx="7583958" cy="95132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112000"/>
                </a:lnSpc>
                <a:defRPr/>
              </a:pP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Quan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sát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và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nhận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xét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2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phép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tính</a:t>
              </a:r>
              <a:r>
                <a:rPr 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anose="020F0502020204030204" pitchFamily="34" charset="0"/>
                </a:rPr>
                <a:t>trên</a:t>
              </a:r>
              <a:endPara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83324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EA5CD7-2EDC-E367-8BE5-1A8CDAB12077}"/>
              </a:ext>
            </a:extLst>
          </p:cNvPr>
          <p:cNvGrpSpPr/>
          <p:nvPr/>
        </p:nvGrpSpPr>
        <p:grpSpPr>
          <a:xfrm>
            <a:off x="799606" y="275751"/>
            <a:ext cx="5016692" cy="979073"/>
            <a:chOff x="457200" y="275897"/>
            <a:chExt cx="6395179" cy="12481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63FD80-ABA3-CB67-B34E-FA890FF9132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757273" y="622149"/>
                <a:ext cx="4610083" cy="706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Tính (theo mẫu):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4867D6-37D9-069B-5DE1-741EB1BCD414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2DCA26D9-FCBE-AC86-08B6-4C14CFF5DA06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999230" y="570636"/>
                <a:ext cx="363741" cy="78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0EAADA9-74F2-C842-B605-34E2F3E6DFCF}"/>
              </a:ext>
            </a:extLst>
          </p:cNvPr>
          <p:cNvSpPr/>
          <p:nvPr/>
        </p:nvSpPr>
        <p:spPr>
          <a:xfrm>
            <a:off x="6028638" y="813571"/>
            <a:ext cx="5445209" cy="55092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1.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Hạ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      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Hạ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2;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12.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12 chia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4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12;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12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12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      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7DF4AFB-0AE1-7904-1D10-D0495833F421}"/>
              </a:ext>
            </a:extLst>
          </p:cNvPr>
          <p:cNvSpPr/>
          <p:nvPr/>
        </p:nvSpPr>
        <p:spPr>
          <a:xfrm>
            <a:off x="2084101" y="2168893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312       3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CB268AC-9CE2-5851-BA0D-DD0B7E099332}"/>
              </a:ext>
            </a:extLst>
          </p:cNvPr>
          <p:cNvSpPr/>
          <p:nvPr/>
        </p:nvSpPr>
        <p:spPr>
          <a:xfrm>
            <a:off x="2303176" y="2988043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647A18A-51F0-6E95-8B6B-0120EE28256C}"/>
              </a:ext>
            </a:extLst>
          </p:cNvPr>
          <p:cNvSpPr/>
          <p:nvPr/>
        </p:nvSpPr>
        <p:spPr>
          <a:xfrm>
            <a:off x="2196814" y="3935752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6567022-68AE-71AE-F6D1-3FE4100BDB03}"/>
              </a:ext>
            </a:extLst>
          </p:cNvPr>
          <p:cNvGrpSpPr>
            <a:grpSpLocks/>
          </p:cNvGrpSpPr>
          <p:nvPr/>
        </p:nvGrpSpPr>
        <p:grpSpPr bwMode="auto">
          <a:xfrm>
            <a:off x="3176301" y="2144859"/>
            <a:ext cx="1066800" cy="1316038"/>
            <a:chOff x="2209800" y="1905000"/>
            <a:chExt cx="1066800" cy="1315880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388E248-1F12-1553-CD25-7DC903A2D5CB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00F7FA3-37F4-2648-0CB4-B0214EB74FBE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2F49398-1022-1A2B-ED08-F56535B485C8}"/>
              </a:ext>
            </a:extLst>
          </p:cNvPr>
          <p:cNvGrpSpPr>
            <a:grpSpLocks/>
          </p:cNvGrpSpPr>
          <p:nvPr/>
        </p:nvGrpSpPr>
        <p:grpSpPr bwMode="auto">
          <a:xfrm>
            <a:off x="2039651" y="3441019"/>
            <a:ext cx="2408796" cy="584775"/>
            <a:chOff x="923925" y="3290875"/>
            <a:chExt cx="3124200" cy="585293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A6FB25A-FBA0-6593-5969-13D5794B46F7}"/>
                </a:ext>
              </a:extLst>
            </p:cNvPr>
            <p:cNvSpPr/>
            <p:nvPr/>
          </p:nvSpPr>
          <p:spPr>
            <a:xfrm>
              <a:off x="923925" y="3290875"/>
              <a:ext cx="3124200" cy="58529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0		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E54F949-8FA7-243E-7D1B-2810E1D5CF7D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CFCA2F7-8696-EF2D-8110-24EF7ED08547}"/>
              </a:ext>
            </a:extLst>
          </p:cNvPr>
          <p:cNvGrpSpPr>
            <a:grpSpLocks/>
          </p:cNvGrpSpPr>
          <p:nvPr/>
        </p:nvGrpSpPr>
        <p:grpSpPr bwMode="auto">
          <a:xfrm>
            <a:off x="2007915" y="4427803"/>
            <a:ext cx="1152525" cy="584775"/>
            <a:chOff x="904164" y="4768171"/>
            <a:chExt cx="1153236" cy="584175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236DB7B-EB2D-77DD-0960-8E1593D523E2}"/>
                </a:ext>
              </a:extLst>
            </p:cNvPr>
            <p:cNvSpPr/>
            <p:nvPr/>
          </p:nvSpPr>
          <p:spPr>
            <a:xfrm>
              <a:off x="904164" y="4768171"/>
              <a:ext cx="914964" cy="58417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1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75D74B6-3C72-96BF-A369-F797EB7041DB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7640BD93-065D-ACC0-9E93-8E4C3A56B62C}"/>
              </a:ext>
            </a:extLst>
          </p:cNvPr>
          <p:cNvSpPr txBox="1"/>
          <p:nvPr/>
        </p:nvSpPr>
        <p:spPr>
          <a:xfrm>
            <a:off x="3081052" y="2866065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ABEB092-7F21-0FF3-ED53-79789A0AAE77}"/>
              </a:ext>
            </a:extLst>
          </p:cNvPr>
          <p:cNvSpPr txBox="1"/>
          <p:nvPr/>
        </p:nvSpPr>
        <p:spPr>
          <a:xfrm>
            <a:off x="1835726" y="2821533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949682B4-A3C8-E653-DEA9-AE54B5394614}"/>
              </a:ext>
            </a:extLst>
          </p:cNvPr>
          <p:cNvSpPr txBox="1"/>
          <p:nvPr/>
        </p:nvSpPr>
        <p:spPr>
          <a:xfrm>
            <a:off x="2039651" y="3441019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7D6F6CA-53E2-5C4B-C8AB-58367238BF24}"/>
              </a:ext>
            </a:extLst>
          </p:cNvPr>
          <p:cNvSpPr txBox="1"/>
          <p:nvPr/>
        </p:nvSpPr>
        <p:spPr>
          <a:xfrm>
            <a:off x="3339934" y="2876122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3026FE5-E926-13F0-896B-5A88E298D044}"/>
              </a:ext>
            </a:extLst>
          </p:cNvPr>
          <p:cNvSpPr txBox="1"/>
          <p:nvPr/>
        </p:nvSpPr>
        <p:spPr>
          <a:xfrm>
            <a:off x="3610247" y="2866065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67A01D5-31E8-56FD-74C1-916F4C0BA147}"/>
              </a:ext>
            </a:extLst>
          </p:cNvPr>
          <p:cNvSpPr/>
          <p:nvPr/>
        </p:nvSpPr>
        <p:spPr>
          <a:xfrm>
            <a:off x="2430177" y="4422960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E1E0A34-F17F-D00C-6211-8CFB2CE1000F}"/>
              </a:ext>
            </a:extLst>
          </p:cNvPr>
          <p:cNvSpPr/>
          <p:nvPr/>
        </p:nvSpPr>
        <p:spPr>
          <a:xfrm>
            <a:off x="2226534" y="4868101"/>
            <a:ext cx="955963" cy="113877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4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12</a:t>
            </a: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97E305C-D408-0BBD-8B84-EB017C439ED6}"/>
              </a:ext>
            </a:extLst>
          </p:cNvPr>
          <p:cNvSpPr/>
          <p:nvPr/>
        </p:nvSpPr>
        <p:spPr bwMode="auto">
          <a:xfrm>
            <a:off x="2292271" y="5401821"/>
            <a:ext cx="9144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BD3EF79-8DAA-703E-3604-15D6575825AC}"/>
              </a:ext>
            </a:extLst>
          </p:cNvPr>
          <p:cNvGrpSpPr>
            <a:grpSpLocks/>
          </p:cNvGrpSpPr>
          <p:nvPr/>
        </p:nvGrpSpPr>
        <p:grpSpPr bwMode="auto">
          <a:xfrm>
            <a:off x="1985104" y="5372714"/>
            <a:ext cx="1206106" cy="584775"/>
            <a:chOff x="850550" y="4789761"/>
            <a:chExt cx="1206850" cy="584175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5C1C6059-67D0-AB62-5D4F-C305A72B13A3}"/>
                </a:ext>
              </a:extLst>
            </p:cNvPr>
            <p:cNvSpPr/>
            <p:nvPr/>
          </p:nvSpPr>
          <p:spPr>
            <a:xfrm>
              <a:off x="850550" y="4789761"/>
              <a:ext cx="1137564" cy="5841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   0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3AD4630-630D-E30E-4FAE-A3A11E08073E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9394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  <p:bldP spid="198" grpId="0"/>
      <p:bldP spid="208" grpId="0"/>
      <p:bldP spid="209" grpId="0"/>
      <p:bldP spid="210" grpId="0"/>
      <p:bldP spid="211" grpId="0"/>
      <p:bldP spid="212" grpId="0"/>
      <p:bldP spid="213" grpId="0"/>
      <p:bldP spid="2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EA5CD7-2EDC-E367-8BE5-1A8CDAB12077}"/>
              </a:ext>
            </a:extLst>
          </p:cNvPr>
          <p:cNvGrpSpPr/>
          <p:nvPr/>
        </p:nvGrpSpPr>
        <p:grpSpPr>
          <a:xfrm>
            <a:off x="799606" y="275751"/>
            <a:ext cx="5016692" cy="979073"/>
            <a:chOff x="457200" y="275897"/>
            <a:chExt cx="6395179" cy="12481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63FD80-ABA3-CB67-B34E-FA890FF9132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757273" y="622149"/>
                <a:ext cx="4610083" cy="706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Tính (theo mẫu):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4867D6-37D9-069B-5DE1-741EB1BCD414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2DCA26D9-FCBE-AC86-08B6-4C14CFF5DA06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999230" y="570636"/>
                <a:ext cx="363741" cy="78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E45CB0-0419-4FF0-1866-9443BE5A5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0" y="1711573"/>
            <a:ext cx="10931180" cy="48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748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EA5CD7-2EDC-E367-8BE5-1A8CDAB12077}"/>
              </a:ext>
            </a:extLst>
          </p:cNvPr>
          <p:cNvGrpSpPr/>
          <p:nvPr/>
        </p:nvGrpSpPr>
        <p:grpSpPr>
          <a:xfrm>
            <a:off x="799606" y="275751"/>
            <a:ext cx="5016692" cy="979073"/>
            <a:chOff x="457200" y="275897"/>
            <a:chExt cx="6395179" cy="12481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63FD80-ABA3-CB67-B34E-FA890FF9132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757273" y="622149"/>
                <a:ext cx="4610083" cy="706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Tính (theo mẫu):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4867D6-37D9-069B-5DE1-741EB1BCD414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2DCA26D9-FCBE-AC86-08B6-4C14CFF5DA06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999230" y="570636"/>
                <a:ext cx="363741" cy="78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3DD360B-15E1-D44E-2109-B1C8E5CBF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5" y="1824250"/>
            <a:ext cx="10147928" cy="4526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954FD-9F77-C3F4-D071-75D47398374B}"/>
              </a:ext>
            </a:extLst>
          </p:cNvPr>
          <p:cNvSpPr txBox="1"/>
          <p:nvPr/>
        </p:nvSpPr>
        <p:spPr>
          <a:xfrm>
            <a:off x="6533598" y="786093"/>
            <a:ext cx="268182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914400" indent="-914400" defTabSz="914400">
              <a:spcBef>
                <a:spcPts val="600"/>
              </a:spcBef>
              <a:spcAft>
                <a:spcPts val="600"/>
              </a:spcAft>
              <a:buAutoNum type="alphaLcParenR"/>
              <a:defRPr/>
            </a:pPr>
            <a:r>
              <a:rPr lang="en-US" sz="4400" b="1" dirty="0">
                <a:solidFill>
                  <a:srgbClr val="080201"/>
                </a:solidFill>
                <a:cs typeface="Calibri" panose="020F0502020204030204" pitchFamily="34" charset="0"/>
              </a:rPr>
              <a:t>816 </a:t>
            </a:r>
            <a:r>
              <a:rPr lang="en-US" sz="4400" b="1">
                <a:solidFill>
                  <a:srgbClr val="080201"/>
                </a:solidFill>
                <a:cs typeface="Calibri" panose="020F0502020204030204" pitchFamily="34" charset="0"/>
              </a:rPr>
              <a:t>: 8</a:t>
            </a:r>
            <a:endParaRPr lang="en-US" sz="4400" b="1" dirty="0">
              <a:solidFill>
                <a:srgbClr val="080201"/>
              </a:solidFill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234BD-6627-F0AC-4FD9-B57228D7D527}"/>
              </a:ext>
            </a:extLst>
          </p:cNvPr>
          <p:cNvSpPr/>
          <p:nvPr/>
        </p:nvSpPr>
        <p:spPr>
          <a:xfrm>
            <a:off x="5359636" y="2036041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816     8</a:t>
            </a:r>
            <a:endParaRPr lang="en-US" altLang="ja-JP" sz="3200" dirty="0">
              <a:solidFill>
                <a:srgbClr val="FFFFFF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141FCA-EFAE-33BE-D9C0-4B83C6440353}"/>
              </a:ext>
            </a:extLst>
          </p:cNvPr>
          <p:cNvSpPr/>
          <p:nvPr/>
        </p:nvSpPr>
        <p:spPr>
          <a:xfrm>
            <a:off x="5654897" y="2855191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</a:t>
            </a:r>
            <a:endParaRPr lang="en-US" altLang="ja-JP" sz="3200" dirty="0">
              <a:solidFill>
                <a:srgbClr val="FFFFFF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A90C9-F2E7-6D57-0545-FA70C5866468}"/>
              </a:ext>
            </a:extLst>
          </p:cNvPr>
          <p:cNvSpPr/>
          <p:nvPr/>
        </p:nvSpPr>
        <p:spPr>
          <a:xfrm>
            <a:off x="5548535" y="3802900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 	</a:t>
            </a:r>
            <a:endParaRPr lang="en-US" altLang="ja-JP" sz="3200" dirty="0">
              <a:solidFill>
                <a:srgbClr val="FFFFFF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D78D4A-CA7A-713B-926D-E1CB55705649}"/>
              </a:ext>
            </a:extLst>
          </p:cNvPr>
          <p:cNvGrpSpPr>
            <a:grpSpLocks/>
          </p:cNvGrpSpPr>
          <p:nvPr/>
        </p:nvGrpSpPr>
        <p:grpSpPr bwMode="auto">
          <a:xfrm>
            <a:off x="6335125" y="2012007"/>
            <a:ext cx="1066800" cy="1316038"/>
            <a:chOff x="2209800" y="1905000"/>
            <a:chExt cx="1066800" cy="131588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2F3A0D-B382-EF6C-C9B3-0EF01FEF6176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08A4E8-988A-1793-5CCE-3240449EFB2E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4D0E46-4300-846D-2794-5839B10DD53B}"/>
              </a:ext>
            </a:extLst>
          </p:cNvPr>
          <p:cNvGrpSpPr>
            <a:grpSpLocks/>
          </p:cNvGrpSpPr>
          <p:nvPr/>
        </p:nvGrpSpPr>
        <p:grpSpPr bwMode="auto">
          <a:xfrm>
            <a:off x="5391372" y="3308167"/>
            <a:ext cx="2408796" cy="584775"/>
            <a:chOff x="923925" y="3290875"/>
            <a:chExt cx="3124200" cy="585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8F2B46-291C-F356-1088-06704B70239C}"/>
                </a:ext>
              </a:extLst>
            </p:cNvPr>
            <p:cNvSpPr/>
            <p:nvPr/>
          </p:nvSpPr>
          <p:spPr>
            <a:xfrm>
              <a:off x="923925" y="3290875"/>
              <a:ext cx="3124200" cy="58529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0		</a:t>
              </a:r>
              <a:endParaRPr lang="en-US" altLang="ja-JP" sz="3200" dirty="0">
                <a:solidFill>
                  <a:srgbClr val="FFFF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C4F832-4CFE-296C-7DDA-FD399856FF49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77EE72-B456-79B9-400D-19FC06A4BC57}"/>
              </a:ext>
            </a:extLst>
          </p:cNvPr>
          <p:cNvGrpSpPr>
            <a:grpSpLocks/>
          </p:cNvGrpSpPr>
          <p:nvPr/>
        </p:nvGrpSpPr>
        <p:grpSpPr bwMode="auto">
          <a:xfrm>
            <a:off x="5359636" y="4294951"/>
            <a:ext cx="1152525" cy="584775"/>
            <a:chOff x="904164" y="4768171"/>
            <a:chExt cx="1153236" cy="5841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EE28AF-83D5-7A52-4275-695734F6DE91}"/>
                </a:ext>
              </a:extLst>
            </p:cNvPr>
            <p:cNvSpPr/>
            <p:nvPr/>
          </p:nvSpPr>
          <p:spPr>
            <a:xfrm>
              <a:off x="904164" y="4768171"/>
              <a:ext cx="914964" cy="58417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1</a:t>
              </a:r>
              <a:endParaRPr lang="en-US" altLang="ja-JP" sz="3200" dirty="0">
                <a:solidFill>
                  <a:srgbClr val="FFFF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E3A702-D42F-7878-216A-D5D0EB933E7C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BAC47E2-CADC-25E2-9EB6-B2D64300B071}"/>
              </a:ext>
            </a:extLst>
          </p:cNvPr>
          <p:cNvSpPr txBox="1"/>
          <p:nvPr/>
        </p:nvSpPr>
        <p:spPr>
          <a:xfrm>
            <a:off x="6223002" y="2704161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0C457-A16B-42EC-3BBD-C6C32BDCEB89}"/>
              </a:ext>
            </a:extLst>
          </p:cNvPr>
          <p:cNvSpPr txBox="1"/>
          <p:nvPr/>
        </p:nvSpPr>
        <p:spPr>
          <a:xfrm>
            <a:off x="5129435" y="2688198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41BC89-97D3-BABE-F2CD-F50895C9680D}"/>
              </a:ext>
            </a:extLst>
          </p:cNvPr>
          <p:cNvSpPr txBox="1"/>
          <p:nvPr/>
        </p:nvSpPr>
        <p:spPr>
          <a:xfrm>
            <a:off x="5412989" y="3291437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4FC12A-A127-7C0D-30BB-BFC625C9FA5C}"/>
              </a:ext>
            </a:extLst>
          </p:cNvPr>
          <p:cNvSpPr txBox="1"/>
          <p:nvPr/>
        </p:nvSpPr>
        <p:spPr>
          <a:xfrm>
            <a:off x="6481884" y="2714218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902CC0-9D12-9291-308D-1B17D19687D4}"/>
              </a:ext>
            </a:extLst>
          </p:cNvPr>
          <p:cNvSpPr txBox="1"/>
          <p:nvPr/>
        </p:nvSpPr>
        <p:spPr>
          <a:xfrm>
            <a:off x="6752197" y="2704161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EBFAD3-E02E-EBA0-2283-CE86523766C4}"/>
              </a:ext>
            </a:extLst>
          </p:cNvPr>
          <p:cNvSpPr/>
          <p:nvPr/>
        </p:nvSpPr>
        <p:spPr>
          <a:xfrm>
            <a:off x="5781898" y="4290108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</a:t>
            </a:r>
            <a:r>
              <a:rPr lang="en-US" altLang="ja-JP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endParaRPr lang="en-US" altLang="ja-JP" sz="3200" dirty="0">
              <a:solidFill>
                <a:srgbClr val="FFFFFF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5E3AB4-6BDA-F539-9C0D-FB47D80683B0}"/>
              </a:ext>
            </a:extLst>
          </p:cNvPr>
          <p:cNvSpPr/>
          <p:nvPr/>
        </p:nvSpPr>
        <p:spPr>
          <a:xfrm>
            <a:off x="5578255" y="4735249"/>
            <a:ext cx="955963" cy="113877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16</a:t>
            </a:r>
            <a:r>
              <a:rPr lang="en-US" altLang="ja-JP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endParaRPr lang="en-US" altLang="ja-JP" sz="3200" dirty="0">
              <a:solidFill>
                <a:srgbClr val="FFFFFF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AAD3C7-3D86-0FD4-A4B0-EB878A76A4FA}"/>
              </a:ext>
            </a:extLst>
          </p:cNvPr>
          <p:cNvSpPr/>
          <p:nvPr/>
        </p:nvSpPr>
        <p:spPr bwMode="auto">
          <a:xfrm>
            <a:off x="5643992" y="5268969"/>
            <a:ext cx="9144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</a:t>
            </a:r>
            <a:endParaRPr lang="en-US" altLang="ja-JP" sz="3200" dirty="0">
              <a:solidFill>
                <a:srgbClr val="FFFFFF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8802BD-1A2F-0482-C570-21434F8867A7}"/>
              </a:ext>
            </a:extLst>
          </p:cNvPr>
          <p:cNvGrpSpPr>
            <a:grpSpLocks/>
          </p:cNvGrpSpPr>
          <p:nvPr/>
        </p:nvGrpSpPr>
        <p:grpSpPr bwMode="auto">
          <a:xfrm>
            <a:off x="5336825" y="5239862"/>
            <a:ext cx="1206106" cy="584775"/>
            <a:chOff x="850550" y="4789761"/>
            <a:chExt cx="1206850" cy="58417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B3015B-D9BA-EDA0-A410-457E145AADEE}"/>
                </a:ext>
              </a:extLst>
            </p:cNvPr>
            <p:cNvSpPr/>
            <p:nvPr/>
          </p:nvSpPr>
          <p:spPr>
            <a:xfrm>
              <a:off x="850550" y="4789761"/>
              <a:ext cx="1137564" cy="5841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   0</a:t>
              </a:r>
              <a:endParaRPr lang="en-US" altLang="ja-JP" sz="3200" dirty="0">
                <a:solidFill>
                  <a:srgbClr val="FFFFFF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425E4EE-3413-C5CA-7776-1521EB5A329C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339BE5B-4162-4CA4-C0A5-15821852ACF9}"/>
              </a:ext>
            </a:extLst>
          </p:cNvPr>
          <p:cNvSpPr txBox="1"/>
          <p:nvPr/>
        </p:nvSpPr>
        <p:spPr>
          <a:xfrm>
            <a:off x="9453614" y="765287"/>
            <a:ext cx="142987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400" b="1">
                <a:solidFill>
                  <a:srgbClr val="080201"/>
                </a:solidFill>
                <a:cs typeface="Calibri" panose="020F0502020204030204" pitchFamily="34" charset="0"/>
              </a:rPr>
              <a:t>= </a:t>
            </a:r>
            <a:r>
              <a:rPr lang="en-US" sz="4400" b="1">
                <a:solidFill>
                  <a:srgbClr val="FF0000"/>
                </a:solidFill>
                <a:cs typeface="Calibri" panose="020F0502020204030204" pitchFamily="34" charset="0"/>
              </a:rPr>
              <a:t>102</a:t>
            </a:r>
            <a:endParaRPr lang="en-US" sz="44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15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EA5CD7-2EDC-E367-8BE5-1A8CDAB12077}"/>
              </a:ext>
            </a:extLst>
          </p:cNvPr>
          <p:cNvGrpSpPr/>
          <p:nvPr/>
        </p:nvGrpSpPr>
        <p:grpSpPr>
          <a:xfrm>
            <a:off x="799606" y="275751"/>
            <a:ext cx="5016692" cy="979073"/>
            <a:chOff x="457200" y="275897"/>
            <a:chExt cx="6395179" cy="124810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63FD80-ABA3-CB67-B34E-FA890FF91322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F130533-0324-EA60-A624-C4F161961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C4AB39-B026-A98A-EDCC-00308B8878FD}"/>
                  </a:ext>
                </a:extLst>
              </p:cNvPr>
              <p:cNvSpPr txBox="1"/>
              <p:nvPr/>
            </p:nvSpPr>
            <p:spPr>
              <a:xfrm>
                <a:off x="1757273" y="622149"/>
                <a:ext cx="4610083" cy="706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Tính (theo mẫu):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4867D6-37D9-069B-5DE1-741EB1BCD414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2DCA26D9-FCBE-AC86-08B6-4C14CFF5DA06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C3A43C-218B-3F2E-8A1D-B705AA6BC597}"/>
                  </a:ext>
                </a:extLst>
              </p:cNvPr>
              <p:cNvSpPr txBox="1"/>
              <p:nvPr/>
            </p:nvSpPr>
            <p:spPr>
              <a:xfrm>
                <a:off x="999230" y="570636"/>
                <a:ext cx="363741" cy="784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3DD360B-15E1-D44E-2109-B1C8E5CBF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5" y="1824250"/>
            <a:ext cx="10147928" cy="4526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954FD-9F77-C3F4-D071-75D47398374B}"/>
              </a:ext>
            </a:extLst>
          </p:cNvPr>
          <p:cNvSpPr txBox="1"/>
          <p:nvPr/>
        </p:nvSpPr>
        <p:spPr>
          <a:xfrm>
            <a:off x="6251189" y="874998"/>
            <a:ext cx="200054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>
                <a:solidFill>
                  <a:srgbClr val="080201"/>
                </a:solidFill>
                <a:cs typeface="Calibri" panose="020F0502020204030204" pitchFamily="34" charset="0"/>
              </a:rPr>
              <a:t>b) 620 : 6</a:t>
            </a:r>
            <a:endParaRPr lang="en-US" sz="3600" b="1" dirty="0">
              <a:solidFill>
                <a:srgbClr val="080201"/>
              </a:solidFill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234BD-6627-F0AC-4FD9-B57228D7D527}"/>
              </a:ext>
            </a:extLst>
          </p:cNvPr>
          <p:cNvSpPr/>
          <p:nvPr/>
        </p:nvSpPr>
        <p:spPr>
          <a:xfrm>
            <a:off x="5359636" y="2036041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620    6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141FCA-EFAE-33BE-D9C0-4B83C6440353}"/>
              </a:ext>
            </a:extLst>
          </p:cNvPr>
          <p:cNvSpPr/>
          <p:nvPr/>
        </p:nvSpPr>
        <p:spPr>
          <a:xfrm>
            <a:off x="5654897" y="2855191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A90C9-F2E7-6D57-0545-FA70C5866468}"/>
              </a:ext>
            </a:extLst>
          </p:cNvPr>
          <p:cNvSpPr/>
          <p:nvPr/>
        </p:nvSpPr>
        <p:spPr>
          <a:xfrm>
            <a:off x="5548535" y="3802900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 	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D78D4A-CA7A-713B-926D-E1CB55705649}"/>
              </a:ext>
            </a:extLst>
          </p:cNvPr>
          <p:cNvGrpSpPr>
            <a:grpSpLocks/>
          </p:cNvGrpSpPr>
          <p:nvPr/>
        </p:nvGrpSpPr>
        <p:grpSpPr bwMode="auto">
          <a:xfrm>
            <a:off x="6335125" y="2012007"/>
            <a:ext cx="1066800" cy="1316038"/>
            <a:chOff x="2209800" y="1905000"/>
            <a:chExt cx="1066800" cy="131588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2F3A0D-B382-EF6C-C9B3-0EF01FEF6176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08A4E8-988A-1793-5CCE-3240449EFB2E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4D0E46-4300-846D-2794-5839B10DD53B}"/>
              </a:ext>
            </a:extLst>
          </p:cNvPr>
          <p:cNvGrpSpPr>
            <a:grpSpLocks/>
          </p:cNvGrpSpPr>
          <p:nvPr/>
        </p:nvGrpSpPr>
        <p:grpSpPr bwMode="auto">
          <a:xfrm>
            <a:off x="5391372" y="3308167"/>
            <a:ext cx="2408796" cy="584775"/>
            <a:chOff x="923925" y="3290875"/>
            <a:chExt cx="3124200" cy="585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8F2B46-291C-F356-1088-06704B70239C}"/>
                </a:ext>
              </a:extLst>
            </p:cNvPr>
            <p:cNvSpPr/>
            <p:nvPr/>
          </p:nvSpPr>
          <p:spPr>
            <a:xfrm>
              <a:off x="923925" y="3290875"/>
              <a:ext cx="3124200" cy="58529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0		</a:t>
              </a:r>
              <a:endPara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C4F832-4CFE-296C-7DDA-FD399856FF49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77EE72-B456-79B9-400D-19FC06A4BC57}"/>
              </a:ext>
            </a:extLst>
          </p:cNvPr>
          <p:cNvGrpSpPr>
            <a:grpSpLocks/>
          </p:cNvGrpSpPr>
          <p:nvPr/>
        </p:nvGrpSpPr>
        <p:grpSpPr bwMode="auto">
          <a:xfrm>
            <a:off x="5359636" y="4294951"/>
            <a:ext cx="1152525" cy="584775"/>
            <a:chOff x="904164" y="4768171"/>
            <a:chExt cx="1153236" cy="5841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EE28AF-83D5-7A52-4275-695734F6DE91}"/>
                </a:ext>
              </a:extLst>
            </p:cNvPr>
            <p:cNvSpPr/>
            <p:nvPr/>
          </p:nvSpPr>
          <p:spPr>
            <a:xfrm>
              <a:off x="904164" y="4768171"/>
              <a:ext cx="914964" cy="58417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2</a:t>
              </a:r>
              <a:endPara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E3A702-D42F-7878-216A-D5D0EB933E7C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BAC47E2-CADC-25E2-9EB6-B2D64300B071}"/>
              </a:ext>
            </a:extLst>
          </p:cNvPr>
          <p:cNvSpPr txBox="1"/>
          <p:nvPr/>
        </p:nvSpPr>
        <p:spPr>
          <a:xfrm>
            <a:off x="6223002" y="2704161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0C457-A16B-42EC-3BBD-C6C32BDCEB89}"/>
              </a:ext>
            </a:extLst>
          </p:cNvPr>
          <p:cNvSpPr txBox="1"/>
          <p:nvPr/>
        </p:nvSpPr>
        <p:spPr>
          <a:xfrm>
            <a:off x="5129435" y="2688198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41BC89-97D3-BABE-F2CD-F50895C9680D}"/>
              </a:ext>
            </a:extLst>
          </p:cNvPr>
          <p:cNvSpPr txBox="1"/>
          <p:nvPr/>
        </p:nvSpPr>
        <p:spPr>
          <a:xfrm>
            <a:off x="5412989" y="3291437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4FC12A-A127-7C0D-30BB-BFC625C9FA5C}"/>
              </a:ext>
            </a:extLst>
          </p:cNvPr>
          <p:cNvSpPr txBox="1"/>
          <p:nvPr/>
        </p:nvSpPr>
        <p:spPr>
          <a:xfrm>
            <a:off x="6481884" y="2714218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902CC0-9D12-9291-308D-1B17D19687D4}"/>
              </a:ext>
            </a:extLst>
          </p:cNvPr>
          <p:cNvSpPr txBox="1"/>
          <p:nvPr/>
        </p:nvSpPr>
        <p:spPr>
          <a:xfrm>
            <a:off x="6752197" y="2704161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EBFAD3-E02E-EBA0-2283-CE86523766C4}"/>
              </a:ext>
            </a:extLst>
          </p:cNvPr>
          <p:cNvSpPr/>
          <p:nvPr/>
        </p:nvSpPr>
        <p:spPr>
          <a:xfrm>
            <a:off x="5781898" y="4290108"/>
            <a:ext cx="681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5E3AB4-6BDA-F539-9C0D-FB47D80683B0}"/>
              </a:ext>
            </a:extLst>
          </p:cNvPr>
          <p:cNvSpPr/>
          <p:nvPr/>
        </p:nvSpPr>
        <p:spPr>
          <a:xfrm>
            <a:off x="5578255" y="4735249"/>
            <a:ext cx="955963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3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AAD3C7-3D86-0FD4-A4B0-EB878A76A4FA}"/>
              </a:ext>
            </a:extLst>
          </p:cNvPr>
          <p:cNvSpPr/>
          <p:nvPr/>
        </p:nvSpPr>
        <p:spPr bwMode="auto">
          <a:xfrm>
            <a:off x="5643992" y="5268969"/>
            <a:ext cx="9144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8802BD-1A2F-0482-C570-21434F8867A7}"/>
              </a:ext>
            </a:extLst>
          </p:cNvPr>
          <p:cNvGrpSpPr>
            <a:grpSpLocks/>
          </p:cNvGrpSpPr>
          <p:nvPr/>
        </p:nvGrpSpPr>
        <p:grpSpPr bwMode="auto">
          <a:xfrm>
            <a:off x="5336825" y="5239862"/>
            <a:ext cx="1206106" cy="584775"/>
            <a:chOff x="850550" y="4789761"/>
            <a:chExt cx="1206850" cy="58417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B3015B-D9BA-EDA0-A410-457E145AADEE}"/>
                </a:ext>
              </a:extLst>
            </p:cNvPr>
            <p:cNvSpPr/>
            <p:nvPr/>
          </p:nvSpPr>
          <p:spPr>
            <a:xfrm>
              <a:off x="850550" y="4789761"/>
              <a:ext cx="1137564" cy="5841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   2</a:t>
              </a:r>
              <a:endPara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425E4EE-3413-C5CA-7776-1521EB5A329C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202118C-CA50-A046-2DBC-0E22B3BD6EF7}"/>
              </a:ext>
            </a:extLst>
          </p:cNvPr>
          <p:cNvSpPr txBox="1"/>
          <p:nvPr/>
        </p:nvSpPr>
        <p:spPr>
          <a:xfrm>
            <a:off x="8385119" y="887358"/>
            <a:ext cx="273312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>
                <a:solidFill>
                  <a:srgbClr val="080201"/>
                </a:solidFill>
                <a:cs typeface="Calibri" panose="020F0502020204030204" pitchFamily="34" charset="0"/>
              </a:rPr>
              <a:t>= </a:t>
            </a:r>
            <a:r>
              <a:rPr lang="en-US" sz="3600" b="1">
                <a:solidFill>
                  <a:srgbClr val="FF0000"/>
                </a:solidFill>
                <a:cs typeface="Calibri" panose="020F0502020204030204" pitchFamily="34" charset="0"/>
              </a:rPr>
              <a:t>103 ( dư 2)</a:t>
            </a:r>
            <a:endParaRPr lang="en-US" sz="36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14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A8F829-CA59-3D71-7C68-2955F481D104}"/>
              </a:ext>
            </a:extLst>
          </p:cNvPr>
          <p:cNvSpPr/>
          <p:nvPr/>
        </p:nvSpPr>
        <p:spPr>
          <a:xfrm>
            <a:off x="3962400" y="381000"/>
            <a:ext cx="7660786" cy="3124200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2DEE4-D790-4C73-399E-064912C648F1}"/>
              </a:ext>
            </a:extLst>
          </p:cNvPr>
          <p:cNvSpPr txBox="1"/>
          <p:nvPr/>
        </p:nvSpPr>
        <p:spPr>
          <a:xfrm>
            <a:off x="4076700" y="1011897"/>
            <a:ext cx="76607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>
                <a:ln w="342900">
                  <a:solidFill>
                    <a:srgbClr val="CC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CỦNG CỐ</a:t>
            </a:r>
            <a:endParaRPr lang="en-US" sz="11500" b="1" spc="-150" dirty="0">
              <a:ln w="342900">
                <a:solidFill>
                  <a:srgbClr val="CCFFFF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CB58F-F0E2-991F-BA90-68D23DB7F3FE}"/>
              </a:ext>
            </a:extLst>
          </p:cNvPr>
          <p:cNvSpPr txBox="1"/>
          <p:nvPr/>
        </p:nvSpPr>
        <p:spPr>
          <a:xfrm>
            <a:off x="3844636" y="1066800"/>
            <a:ext cx="81249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Ủ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N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G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Ố</a:t>
            </a:r>
            <a:endParaRPr lang="en-US" sz="11500" b="1" spc="-150" dirty="0">
              <a:ln w="28575">
                <a:solidFill>
                  <a:srgbClr val="002060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5C788-CF34-84F4-9015-45E7C52C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2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5F6A904E-875D-C5CC-660D-132A3DAA6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C3B5C7-6BEC-0C9E-FB2A-23C61C48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E6ECCF45-71CB-94D6-92A9-3443099B1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92411B26-73DF-F87A-15AA-124BD0F06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AA1BB525-747B-748F-4F7C-AF00773A5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CBFE82F7-2611-0C50-D598-16CA934E9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E074C039-88FB-3775-7947-5E5CB5FA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40" y="20846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D355EFF-CA81-B848-72C4-7B17A3CE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15" y="3797427"/>
            <a:ext cx="3163119" cy="320270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BCAE95-6DD7-29DD-E8A2-DBFF8F0E6464}"/>
              </a:ext>
            </a:extLst>
          </p:cNvPr>
          <p:cNvSpPr txBox="1"/>
          <p:nvPr/>
        </p:nvSpPr>
        <p:spPr>
          <a:xfrm>
            <a:off x="2918493" y="31023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VN Banh Mi" pitchFamily="2" charset="0"/>
              </a:rPr>
              <a:t>Thứ</a:t>
            </a:r>
            <a:r>
              <a:rPr lang="en-US" sz="3600" dirty="0">
                <a:latin typeface="UVN Banh Mi" pitchFamily="2" charset="0"/>
              </a:rPr>
              <a:t> … </a:t>
            </a:r>
            <a:r>
              <a:rPr lang="en-US" sz="3600" dirty="0" err="1">
                <a:latin typeface="UVN Banh Mi" pitchFamily="2" charset="0"/>
              </a:rPr>
              <a:t>ngày</a:t>
            </a:r>
            <a:r>
              <a:rPr lang="en-US" sz="3600" dirty="0">
                <a:latin typeface="UVN Banh Mi" pitchFamily="2" charset="0"/>
              </a:rPr>
              <a:t> … </a:t>
            </a:r>
            <a:r>
              <a:rPr lang="en-US" sz="3600" dirty="0" err="1">
                <a:latin typeface="UVN Banh Mi" pitchFamily="2" charset="0"/>
              </a:rPr>
              <a:t>tháng</a:t>
            </a:r>
            <a:r>
              <a:rPr lang="en-US" sz="3600" dirty="0">
                <a:latin typeface="UVN Banh Mi" pitchFamily="2" charset="0"/>
              </a:rPr>
              <a:t> … </a:t>
            </a:r>
            <a:r>
              <a:rPr lang="en-US" sz="3600" dirty="0" err="1">
                <a:latin typeface="UVN Banh Mi" pitchFamily="2" charset="0"/>
              </a:rPr>
              <a:t>năm</a:t>
            </a:r>
            <a:r>
              <a:rPr lang="en-US" sz="3600" dirty="0">
                <a:latin typeface="UVN Banh Mi" pitchFamily="2" charset="0"/>
              </a:rPr>
              <a:t> 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8A32B2-2E82-3E2E-1459-0A730FE426A8}"/>
              </a:ext>
            </a:extLst>
          </p:cNvPr>
          <p:cNvGrpSpPr/>
          <p:nvPr/>
        </p:nvGrpSpPr>
        <p:grpSpPr>
          <a:xfrm>
            <a:off x="4388083" y="956566"/>
            <a:ext cx="2704941" cy="934403"/>
            <a:chOff x="1489869" y="1807029"/>
            <a:chExt cx="2265702" cy="9344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3BAF48-6126-A158-433A-B4ED88EBD24A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0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5400" b="1" dirty="0">
                <a:ln w="127000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946D99-275B-AF18-A4A6-D10ACD247971}"/>
                </a:ext>
              </a:extLst>
            </p:cNvPr>
            <p:cNvSpPr txBox="1"/>
            <p:nvPr/>
          </p:nvSpPr>
          <p:spPr>
            <a:xfrm>
              <a:off x="1489869" y="1818102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AAC1C5A-ABB2-752B-D718-EADB3100CEE7}"/>
              </a:ext>
            </a:extLst>
          </p:cNvPr>
          <p:cNvSpPr txBox="1"/>
          <p:nvPr/>
        </p:nvSpPr>
        <p:spPr>
          <a:xfrm>
            <a:off x="4846809" y="3962400"/>
            <a:ext cx="2070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err="1">
                <a:solidFill>
                  <a:srgbClr val="FF0000"/>
                </a:solidFill>
                <a:latin typeface="UVN Banh Mi" pitchFamily="2" charset="0"/>
              </a:rPr>
              <a:t>Tiết</a:t>
            </a:r>
            <a:r>
              <a:rPr lang="en-US" sz="4400">
                <a:solidFill>
                  <a:srgbClr val="FF0000"/>
                </a:solidFill>
                <a:latin typeface="UVN Banh Mi" pitchFamily="2" charset="0"/>
              </a:rPr>
              <a:t> 1</a:t>
            </a:r>
            <a:endParaRPr lang="en-US" sz="4400" dirty="0">
              <a:solidFill>
                <a:srgbClr val="FF0000"/>
              </a:solidFill>
              <a:latin typeface="UVN Banh Mi" pitchFamily="2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D5C6FE9-E98C-427E-8E6E-C18C4CDCDFC3}"/>
              </a:ext>
            </a:extLst>
          </p:cNvPr>
          <p:cNvGrpSpPr/>
          <p:nvPr/>
        </p:nvGrpSpPr>
        <p:grpSpPr>
          <a:xfrm>
            <a:off x="2145911" y="2015148"/>
            <a:ext cx="8191122" cy="1789073"/>
            <a:chOff x="5590805" y="6572240"/>
            <a:chExt cx="13208091" cy="13418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FC75E6E-AFE5-4677-BA30-7B95289F55B3}"/>
                </a:ext>
              </a:extLst>
            </p:cNvPr>
            <p:cNvSpPr txBox="1"/>
            <p:nvPr/>
          </p:nvSpPr>
          <p:spPr>
            <a:xfrm>
              <a:off x="5590807" y="6572240"/>
              <a:ext cx="13208089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>
                  <a:ln w="330200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CHIA SỐ CÓ BA CHỮ SỐ CHO SỐ CÓ MỘT CHỮ SỐ </a:t>
              </a:r>
              <a:endParaRPr lang="vi-VN" sz="5333" b="1" kern="0" dirty="0">
                <a:ln w="33020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rgbClr val="2BC7B3">
                      <a:lumMod val="60000"/>
                      <a:lumOff val="40000"/>
                    </a:srgbClr>
                  </a:outerShdw>
                </a:effectLst>
                <a:latin typeface="SVN-Hole Hearted" panose="020B0A06020104020203" pitchFamily="34" charset="0"/>
                <a:cs typeface="Arial"/>
                <a:sym typeface="Arial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CDE4E51-0068-4366-8F78-0E363F431B52}"/>
                </a:ext>
              </a:extLst>
            </p:cNvPr>
            <p:cNvSpPr txBox="1"/>
            <p:nvPr/>
          </p:nvSpPr>
          <p:spPr>
            <a:xfrm>
              <a:off x="5590805" y="6613785"/>
              <a:ext cx="13208089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C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H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I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A 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S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Ố </a:t>
              </a:r>
              <a:r>
                <a:rPr lang="vi-VN" sz="5333" b="1" ker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C</a:t>
              </a:r>
              <a:r>
                <a:rPr lang="vi-VN" sz="5333" b="1" ker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Ó </a:t>
              </a:r>
              <a:r>
                <a:rPr lang="en-US" sz="5333" b="1" ker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B</a:t>
              </a:r>
              <a:r>
                <a:rPr lang="vi-VN" sz="5333" b="1" ker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A</a:t>
              </a:r>
              <a:r>
                <a:rPr lang="vi-VN" sz="5333" b="1" ker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 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C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H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Ữ 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S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Ố 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C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H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O 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S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Ố 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C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Ó 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M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Ộ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T 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C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H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Ữ 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S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Ố</a:t>
              </a:r>
              <a:r>
                <a:rPr lang="vi-VN" sz="5333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2BC7B3">
                        <a:lumMod val="60000"/>
                        <a:lumOff val="40000"/>
                      </a:srgbClr>
                    </a:outerShdw>
                  </a:effectLst>
                  <a:latin typeface="SVN-Hole Hearted" panose="020B0A06020104020203" pitchFamily="34" charset="0"/>
                  <a:cs typeface="Arial"/>
                  <a:sym typeface="Arial"/>
                </a:rPr>
                <a:t> </a:t>
              </a:r>
              <a:endParaRPr lang="en-US" sz="5333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2BC7B3">
                      <a:lumMod val="60000"/>
                      <a:lumOff val="40000"/>
                    </a:srgbClr>
                  </a:outerShdw>
                </a:effectLst>
                <a:latin typeface="SVN-Hole Hearted" panose="020B0A06020104020203" pitchFamily="34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4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1535" y="353287"/>
            <a:ext cx="6289542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Cọp ơi!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Cậu ở đâu thế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7973" y="4052855"/>
            <a:ext cx="2086027" cy="19972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37281" y="3733800"/>
            <a:ext cx="3381124" cy="2133600"/>
          </a:xfrm>
          <a:prstGeom prst="rect">
            <a:avLst/>
          </a:prstGeom>
          <a:noFill/>
        </p:spPr>
        <p:txBody>
          <a:bodyPr wrap="none">
            <a:prstTxWarp prst="textFadeLeft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 SẼ TÌM RA CẬU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15" y="841752"/>
            <a:ext cx="3924300" cy="198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4031675"/>
            <a:ext cx="2755900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80" y="3484604"/>
            <a:ext cx="352425" cy="5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2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367935" y="3824695"/>
            <a:ext cx="1518107" cy="1479428"/>
            <a:chOff x="842620" y="3341516"/>
            <a:chExt cx="1138580" cy="11095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0389" y="3714750"/>
              <a:ext cx="8225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624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3" y="5702305"/>
            <a:ext cx="977900" cy="9779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9" y="5"/>
            <a:ext cx="8086692" cy="26251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5160">
            <a:off x="12535595" y="739806"/>
            <a:ext cx="698291" cy="443705"/>
          </a:xfrm>
          <a:prstGeom prst="rect">
            <a:avLst/>
          </a:prstGeom>
        </p:spPr>
      </p:pic>
      <p:pic>
        <p:nvPicPr>
          <p:cNvPr id="6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700000" y="4091603"/>
            <a:ext cx="812800" cy="812800"/>
          </a:xfrm>
          <a:prstGeom prst="rect">
            <a:avLst/>
          </a:prstGeom>
        </p:spPr>
      </p:pic>
      <p:pic>
        <p:nvPicPr>
          <p:cNvPr id="70" name="magi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739.856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00000" y="1922189"/>
            <a:ext cx="812800" cy="812800"/>
          </a:xfrm>
          <a:prstGeom prst="rect">
            <a:avLst/>
          </a:prstGeom>
        </p:spPr>
      </p:pic>
      <p:pic>
        <p:nvPicPr>
          <p:cNvPr id="72" name="chon sa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61.816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700000" y="2819400"/>
            <a:ext cx="812800" cy="812800"/>
          </a:xfrm>
          <a:prstGeom prst="rect">
            <a:avLst/>
          </a:prstGeom>
        </p:spPr>
      </p:pic>
      <p:pic>
        <p:nvPicPr>
          <p:cNvPr id="73" name="vui mung nhay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700000" y="5304123"/>
            <a:ext cx="812800" cy="8128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754560" y="1092203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9170"/>
            <a:r>
              <a: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 : 3 = ?</a:t>
            </a:r>
            <a:endParaRPr lang="en-US" sz="6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811138" y="5200777"/>
            <a:ext cx="1518107" cy="1479428"/>
            <a:chOff x="842620" y="3341516"/>
            <a:chExt cx="1138580" cy="11095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80781" y="3553851"/>
              <a:ext cx="862256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625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67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( dư 1)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22277" y="5292789"/>
            <a:ext cx="1518107" cy="1479428"/>
            <a:chOff x="842620" y="3341516"/>
            <a:chExt cx="1138580" cy="1109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09760" y="3553851"/>
              <a:ext cx="837007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624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67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(dư 1)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088" y="4038601"/>
            <a:ext cx="1421709" cy="13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2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6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86 2.09877E-6 -0.23889 0.00802 -0.24282 0.0179 C -0.24699 0.02901 -0.24907 0.04197 -0.25092 0.05494 C -0.25301 0.0679 -0.25092 0.07901 -0.24907 0.09105 C -0.24699 0.10216 -0.24398 0.11389 -0.23657 0.12407 C -0.23078 0.13395 -0.22083 0.14197 -0.20949 0.14815 C -0.1993 0.15401 -0.18703 0.15802 -0.17523 0.15987 C -0.16296 0.16203 -0.15092 0.16203 -0.13958 0.15987 C -0.12754 0.15802 -0.11643 0.15308 -0.10764 0.14506 C -0.09791 0.13796 -0.09004 0.12901 -0.08611 0.1179 C -0.08125 0.10802 -0.07939 0.09413 -0.07939 0.08302 C -0.07801 0.07191 -0.07939 0.05895 -0.08449 0.04784 C -0.08912 0.03796 -0.09791 0.02994 -0.11018 0.02592 C -0.12268 0.02284 -0.13495 0.02685 -0.14282 0.03395 C -0.14977 0.04105 -0.15486 0.05185 -0.15625 0.06512 C -0.15625 0.07808 -0.15486 0.09012 -0.14977 0.1 C -0.14467 0.10987 -0.14606 0.11203 -0.12569 0.125 C -0.10764 0.13889 -0.08912 0.13487 -0.07801 0.13611 C -0.06713 0.13611 -0.0581 0.1321 -0.04676 0.12808 C -0.03426 0.12315 -0.0243 0.11389 -0.01713 0.10586 C -0.01018 0.09815 -0.0076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1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3264 -0.14722 C -0.03941 -0.18025 -0.04948 -0.19815 -0.06042 -0.19815 C -0.0724 -0.19815 -0.08212 -0.18025 -0.08872 -0.14722 L -0.12101 3.7037E-7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5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3268 -0.14722 C -0.03945 -0.18032 -0.04948 -0.19815 -0.06041 -0.19815 C -0.07226 -0.19815 -0.08216 -0.18032 -0.08867 -0.14722 L -0.12096 7.40741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03268 -0.14722 C -0.03945 -0.18032 -0.04947 -0.19814 -0.06041 -0.19814 C -0.07226 -0.19814 -0.08216 -0.18032 -0.08867 -0.14722 L -0.12096 -3.7037E-6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76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3" y="4298101"/>
            <a:ext cx="977900" cy="9779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187492" y="3888587"/>
            <a:ext cx="1518107" cy="1479428"/>
            <a:chOff x="842620" y="3341516"/>
            <a:chExt cx="1138580" cy="1109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31957" y="3577756"/>
              <a:ext cx="8225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9" y="5"/>
            <a:ext cx="8086692" cy="26251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5160">
            <a:off x="12535595" y="739806"/>
            <a:ext cx="698291" cy="4437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307" y="2634397"/>
            <a:ext cx="1421709" cy="1361211"/>
          </a:xfrm>
          <a:prstGeom prst="rect">
            <a:avLst/>
          </a:prstGeom>
        </p:spPr>
      </p:pic>
      <p:pic>
        <p:nvPicPr>
          <p:cNvPr id="6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00000" y="4091603"/>
            <a:ext cx="812800" cy="812800"/>
          </a:xfrm>
          <a:prstGeom prst="rect">
            <a:avLst/>
          </a:prstGeom>
        </p:spPr>
      </p:pic>
      <p:pic>
        <p:nvPicPr>
          <p:cNvPr id="70" name="magi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739.856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700000" y="1922189"/>
            <a:ext cx="812800" cy="812800"/>
          </a:xfrm>
          <a:prstGeom prst="rect">
            <a:avLst/>
          </a:prstGeom>
        </p:spPr>
      </p:pic>
      <p:pic>
        <p:nvPicPr>
          <p:cNvPr id="72" name="chon sa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61.8162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700000" y="2819400"/>
            <a:ext cx="812800" cy="812800"/>
          </a:xfrm>
          <a:prstGeom prst="rect">
            <a:avLst/>
          </a:prstGeom>
        </p:spPr>
      </p:pic>
      <p:pic>
        <p:nvPicPr>
          <p:cNvPr id="73" name="vui mung nhay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700000" y="5304123"/>
            <a:ext cx="812800" cy="8128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051387" y="1030559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312 : 2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22161" y="5294199"/>
            <a:ext cx="1518107" cy="1479428"/>
            <a:chOff x="842620" y="3341516"/>
            <a:chExt cx="1138580" cy="11095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13178" y="3714750"/>
              <a:ext cx="837007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67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dư </a:t>
              </a:r>
              <a:r>
                <a:rPr lang="en-US" sz="2667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667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37784" y="5304123"/>
            <a:ext cx="1518107" cy="1479428"/>
            <a:chOff x="842620" y="3341516"/>
            <a:chExt cx="1138580" cy="11095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13175" y="3714750"/>
              <a:ext cx="837007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67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dư 2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940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6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1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03268 -0.14722 C -0.03932 -0.18033 -0.04948 -0.19815 -0.06042 -0.19815 C -0.07227 -0.19815 -0.08216 -0.18033 -0.08867 -0.14722 L -0.12109 1.48148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5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03268 -0.14722 C -0.03932 -0.18032 -0.04948 -0.19815 -0.06041 -0.19815 C -0.07239 -0.19815 -0.08216 -0.18032 -0.08867 -0.14722 L -0.12109 -1.11111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03268 -0.14722 C -0.03945 -0.18032 -0.04947 -0.19815 -0.06041 -0.19815 C -0.07226 -0.19815 -0.08216 -0.18032 -0.08867 -0.14722 L -0.12096 0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76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1FAF14-B793-3D00-F3BF-CEE54DAEC04C}"/>
              </a:ext>
            </a:extLst>
          </p:cNvPr>
          <p:cNvSpPr/>
          <p:nvPr/>
        </p:nvSpPr>
        <p:spPr>
          <a:xfrm>
            <a:off x="278296" y="265043"/>
            <a:ext cx="11677730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9BCE1-CBE3-A63B-DB8B-007B8DC1D35D}"/>
              </a:ext>
            </a:extLst>
          </p:cNvPr>
          <p:cNvSpPr txBox="1"/>
          <p:nvPr/>
        </p:nvSpPr>
        <p:spPr>
          <a:xfrm>
            <a:off x="3496491" y="39059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F5E5-7FE8-6FB4-F914-D8513E488C6E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Xem lại bài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86383-6067-1C25-0362-A8CBD6CDB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3739C-EE57-E774-E699-61982BE8B807}"/>
              </a:ext>
            </a:extLst>
          </p:cNvPr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Ôn lại bảng nhân, chia đã học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90BC9-0C38-855E-7902-D9B5EF5B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AF728C-AE64-C390-5D37-4BEFDBE58686}"/>
              </a:ext>
            </a:extLst>
          </p:cNvPr>
          <p:cNvSpPr txBox="1"/>
          <p:nvPr/>
        </p:nvSpPr>
        <p:spPr>
          <a:xfrm>
            <a:off x="1863363" y="3940024"/>
            <a:ext cx="974474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Chuẩn bị: Chia số có ba chữ số cho số có một chữ số (T2)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13B00-7B01-BE88-A199-12EA4D7F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pic>
        <p:nvPicPr>
          <p:cNvPr id="12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16DA7A17-7ECC-8B54-2F28-C7895974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50" y="3973891"/>
            <a:ext cx="5045654" cy="2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73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B27D36-0B07-3D25-D987-BC3320A7CE25}"/>
              </a:ext>
            </a:extLst>
          </p:cNvPr>
          <p:cNvSpPr/>
          <p:nvPr/>
        </p:nvSpPr>
        <p:spPr>
          <a:xfrm>
            <a:off x="145142" y="381000"/>
            <a:ext cx="8541657" cy="5105400"/>
          </a:xfrm>
          <a:custGeom>
            <a:avLst/>
            <a:gdLst>
              <a:gd name="connsiteX0" fmla="*/ 0 w 8541657"/>
              <a:gd name="connsiteY0" fmla="*/ 850917 h 5105400"/>
              <a:gd name="connsiteX1" fmla="*/ 850917 w 8541657"/>
              <a:gd name="connsiteY1" fmla="*/ 0 h 5105400"/>
              <a:gd name="connsiteX2" fmla="*/ 1489300 w 8541657"/>
              <a:gd name="connsiteY2" fmla="*/ 0 h 5105400"/>
              <a:gd name="connsiteX3" fmla="*/ 1922489 w 8541657"/>
              <a:gd name="connsiteY3" fmla="*/ 0 h 5105400"/>
              <a:gd name="connsiteX4" fmla="*/ 2355678 w 8541657"/>
              <a:gd name="connsiteY4" fmla="*/ 0 h 5105400"/>
              <a:gd name="connsiteX5" fmla="*/ 2925663 w 8541657"/>
              <a:gd name="connsiteY5" fmla="*/ 0 h 5105400"/>
              <a:gd name="connsiteX6" fmla="*/ 3632445 w 8541657"/>
              <a:gd name="connsiteY6" fmla="*/ 0 h 5105400"/>
              <a:gd name="connsiteX7" fmla="*/ 4134032 w 8541657"/>
              <a:gd name="connsiteY7" fmla="*/ 0 h 5105400"/>
              <a:gd name="connsiteX8" fmla="*/ 4498823 w 8541657"/>
              <a:gd name="connsiteY8" fmla="*/ 0 h 5105400"/>
              <a:gd name="connsiteX9" fmla="*/ 5068808 w 8541657"/>
              <a:gd name="connsiteY9" fmla="*/ 0 h 5105400"/>
              <a:gd name="connsiteX10" fmla="*/ 5638793 w 8541657"/>
              <a:gd name="connsiteY10" fmla="*/ 0 h 5105400"/>
              <a:gd name="connsiteX11" fmla="*/ 6277177 w 8541657"/>
              <a:gd name="connsiteY11" fmla="*/ 0 h 5105400"/>
              <a:gd name="connsiteX12" fmla="*/ 6641967 w 8541657"/>
              <a:gd name="connsiteY12" fmla="*/ 0 h 5105400"/>
              <a:gd name="connsiteX13" fmla="*/ 7006758 w 8541657"/>
              <a:gd name="connsiteY13" fmla="*/ 0 h 5105400"/>
              <a:gd name="connsiteX14" fmla="*/ 7690740 w 8541657"/>
              <a:gd name="connsiteY14" fmla="*/ 0 h 5105400"/>
              <a:gd name="connsiteX15" fmla="*/ 8541657 w 8541657"/>
              <a:gd name="connsiteY15" fmla="*/ 850917 h 5105400"/>
              <a:gd name="connsiteX16" fmla="*/ 8541657 w 8541657"/>
              <a:gd name="connsiteY16" fmla="*/ 1452214 h 5105400"/>
              <a:gd name="connsiteX17" fmla="*/ 8541657 w 8541657"/>
              <a:gd name="connsiteY17" fmla="*/ 2019475 h 5105400"/>
              <a:gd name="connsiteX18" fmla="*/ 8541657 w 8541657"/>
              <a:gd name="connsiteY18" fmla="*/ 2552700 h 5105400"/>
              <a:gd name="connsiteX19" fmla="*/ 8541657 w 8541657"/>
              <a:gd name="connsiteY19" fmla="*/ 3051890 h 5105400"/>
              <a:gd name="connsiteX20" fmla="*/ 8541657 w 8541657"/>
              <a:gd name="connsiteY20" fmla="*/ 3653186 h 5105400"/>
              <a:gd name="connsiteX21" fmla="*/ 8541657 w 8541657"/>
              <a:gd name="connsiteY21" fmla="*/ 4254483 h 5105400"/>
              <a:gd name="connsiteX22" fmla="*/ 7690740 w 8541657"/>
              <a:gd name="connsiteY22" fmla="*/ 5105400 h 5105400"/>
              <a:gd name="connsiteX23" fmla="*/ 7052357 w 8541657"/>
              <a:gd name="connsiteY23" fmla="*/ 5105400 h 5105400"/>
              <a:gd name="connsiteX24" fmla="*/ 6619168 w 8541657"/>
              <a:gd name="connsiteY24" fmla="*/ 5105400 h 5105400"/>
              <a:gd name="connsiteX25" fmla="*/ 6254377 w 8541657"/>
              <a:gd name="connsiteY25" fmla="*/ 5105400 h 5105400"/>
              <a:gd name="connsiteX26" fmla="*/ 5684392 w 8541657"/>
              <a:gd name="connsiteY26" fmla="*/ 5105400 h 5105400"/>
              <a:gd name="connsiteX27" fmla="*/ 5251203 w 8541657"/>
              <a:gd name="connsiteY27" fmla="*/ 5105400 h 5105400"/>
              <a:gd name="connsiteX28" fmla="*/ 4681218 w 8541657"/>
              <a:gd name="connsiteY28" fmla="*/ 5105400 h 5105400"/>
              <a:gd name="connsiteX29" fmla="*/ 4179631 w 8541657"/>
              <a:gd name="connsiteY29" fmla="*/ 5105400 h 5105400"/>
              <a:gd name="connsiteX30" fmla="*/ 3541247 w 8541657"/>
              <a:gd name="connsiteY30" fmla="*/ 5105400 h 5105400"/>
              <a:gd name="connsiteX31" fmla="*/ 2834466 w 8541657"/>
              <a:gd name="connsiteY31" fmla="*/ 5105400 h 5105400"/>
              <a:gd name="connsiteX32" fmla="*/ 2127684 w 8541657"/>
              <a:gd name="connsiteY32" fmla="*/ 5105400 h 5105400"/>
              <a:gd name="connsiteX33" fmla="*/ 1489300 w 8541657"/>
              <a:gd name="connsiteY33" fmla="*/ 5105400 h 5105400"/>
              <a:gd name="connsiteX34" fmla="*/ 850917 w 8541657"/>
              <a:gd name="connsiteY34" fmla="*/ 5105400 h 5105400"/>
              <a:gd name="connsiteX35" fmla="*/ 0 w 8541657"/>
              <a:gd name="connsiteY35" fmla="*/ 4254483 h 5105400"/>
              <a:gd name="connsiteX36" fmla="*/ 0 w 8541657"/>
              <a:gd name="connsiteY36" fmla="*/ 3653186 h 5105400"/>
              <a:gd name="connsiteX37" fmla="*/ 0 w 8541657"/>
              <a:gd name="connsiteY37" fmla="*/ 3119961 h 5105400"/>
              <a:gd name="connsiteX38" fmla="*/ 0 w 8541657"/>
              <a:gd name="connsiteY38" fmla="*/ 2552700 h 5105400"/>
              <a:gd name="connsiteX39" fmla="*/ 0 w 8541657"/>
              <a:gd name="connsiteY39" fmla="*/ 1951403 h 5105400"/>
              <a:gd name="connsiteX40" fmla="*/ 0 w 8541657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41657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60229" y="-60692"/>
                  <a:pt x="1276839" y="26228"/>
                  <a:pt x="1489300" y="0"/>
                </a:cubicBezTo>
                <a:cubicBezTo>
                  <a:pt x="1701761" y="-26228"/>
                  <a:pt x="1775005" y="26806"/>
                  <a:pt x="1922489" y="0"/>
                </a:cubicBezTo>
                <a:cubicBezTo>
                  <a:pt x="2069973" y="-26806"/>
                  <a:pt x="2206238" y="34062"/>
                  <a:pt x="2355678" y="0"/>
                </a:cubicBezTo>
                <a:cubicBezTo>
                  <a:pt x="2505118" y="-34062"/>
                  <a:pt x="2685188" y="20748"/>
                  <a:pt x="2925663" y="0"/>
                </a:cubicBezTo>
                <a:cubicBezTo>
                  <a:pt x="3166139" y="-20748"/>
                  <a:pt x="3373510" y="32908"/>
                  <a:pt x="3632445" y="0"/>
                </a:cubicBezTo>
                <a:cubicBezTo>
                  <a:pt x="3891380" y="-32908"/>
                  <a:pt x="4023349" y="51727"/>
                  <a:pt x="4134032" y="0"/>
                </a:cubicBezTo>
                <a:cubicBezTo>
                  <a:pt x="4244715" y="-51727"/>
                  <a:pt x="4317632" y="32174"/>
                  <a:pt x="4498823" y="0"/>
                </a:cubicBezTo>
                <a:cubicBezTo>
                  <a:pt x="4680014" y="-32174"/>
                  <a:pt x="4936079" y="62186"/>
                  <a:pt x="5068808" y="0"/>
                </a:cubicBezTo>
                <a:cubicBezTo>
                  <a:pt x="5201537" y="-62186"/>
                  <a:pt x="5411829" y="6902"/>
                  <a:pt x="5638793" y="0"/>
                </a:cubicBezTo>
                <a:cubicBezTo>
                  <a:pt x="5865757" y="-6902"/>
                  <a:pt x="6012698" y="21409"/>
                  <a:pt x="6277177" y="0"/>
                </a:cubicBezTo>
                <a:cubicBezTo>
                  <a:pt x="6541656" y="-21409"/>
                  <a:pt x="6522975" y="30960"/>
                  <a:pt x="6641967" y="0"/>
                </a:cubicBezTo>
                <a:cubicBezTo>
                  <a:pt x="6760959" y="-30960"/>
                  <a:pt x="6861020" y="43754"/>
                  <a:pt x="7006758" y="0"/>
                </a:cubicBezTo>
                <a:cubicBezTo>
                  <a:pt x="7152496" y="-43754"/>
                  <a:pt x="7441329" y="16034"/>
                  <a:pt x="7690740" y="0"/>
                </a:cubicBezTo>
                <a:cubicBezTo>
                  <a:pt x="8079644" y="58358"/>
                  <a:pt x="8529791" y="438264"/>
                  <a:pt x="8541657" y="850917"/>
                </a:cubicBezTo>
                <a:cubicBezTo>
                  <a:pt x="8571625" y="1046258"/>
                  <a:pt x="8501536" y="1243092"/>
                  <a:pt x="8541657" y="1452214"/>
                </a:cubicBezTo>
                <a:cubicBezTo>
                  <a:pt x="8581778" y="1661336"/>
                  <a:pt x="8508372" y="1899133"/>
                  <a:pt x="8541657" y="2019475"/>
                </a:cubicBezTo>
                <a:cubicBezTo>
                  <a:pt x="8574942" y="2139817"/>
                  <a:pt x="8520227" y="2406300"/>
                  <a:pt x="8541657" y="2552700"/>
                </a:cubicBezTo>
                <a:cubicBezTo>
                  <a:pt x="8563087" y="2699100"/>
                  <a:pt x="8490711" y="2820631"/>
                  <a:pt x="8541657" y="3051890"/>
                </a:cubicBezTo>
                <a:cubicBezTo>
                  <a:pt x="8592603" y="3283149"/>
                  <a:pt x="8527688" y="3481560"/>
                  <a:pt x="8541657" y="3653186"/>
                </a:cubicBezTo>
                <a:cubicBezTo>
                  <a:pt x="8555626" y="3824812"/>
                  <a:pt x="8516427" y="4056476"/>
                  <a:pt x="8541657" y="4254483"/>
                </a:cubicBezTo>
                <a:cubicBezTo>
                  <a:pt x="8563964" y="4655661"/>
                  <a:pt x="8108545" y="5119171"/>
                  <a:pt x="7690740" y="5105400"/>
                </a:cubicBezTo>
                <a:cubicBezTo>
                  <a:pt x="7501751" y="5114468"/>
                  <a:pt x="7329140" y="5071895"/>
                  <a:pt x="7052357" y="5105400"/>
                </a:cubicBezTo>
                <a:cubicBezTo>
                  <a:pt x="6775574" y="5138905"/>
                  <a:pt x="6775363" y="5056904"/>
                  <a:pt x="6619168" y="5105400"/>
                </a:cubicBezTo>
                <a:cubicBezTo>
                  <a:pt x="6462973" y="5153896"/>
                  <a:pt x="6428798" y="5092471"/>
                  <a:pt x="6254377" y="5105400"/>
                </a:cubicBezTo>
                <a:cubicBezTo>
                  <a:pt x="6079956" y="5118329"/>
                  <a:pt x="5890994" y="5044195"/>
                  <a:pt x="5684392" y="5105400"/>
                </a:cubicBezTo>
                <a:cubicBezTo>
                  <a:pt x="5477790" y="5166605"/>
                  <a:pt x="5456504" y="5078251"/>
                  <a:pt x="5251203" y="5105400"/>
                </a:cubicBezTo>
                <a:cubicBezTo>
                  <a:pt x="5045902" y="5132549"/>
                  <a:pt x="4920605" y="5102401"/>
                  <a:pt x="4681218" y="5105400"/>
                </a:cubicBezTo>
                <a:cubicBezTo>
                  <a:pt x="4441831" y="5108399"/>
                  <a:pt x="4348644" y="5097172"/>
                  <a:pt x="4179631" y="5105400"/>
                </a:cubicBezTo>
                <a:cubicBezTo>
                  <a:pt x="4010618" y="5113628"/>
                  <a:pt x="3857687" y="5052201"/>
                  <a:pt x="3541247" y="5105400"/>
                </a:cubicBezTo>
                <a:cubicBezTo>
                  <a:pt x="3224807" y="5158599"/>
                  <a:pt x="3140765" y="5044408"/>
                  <a:pt x="2834466" y="5105400"/>
                </a:cubicBezTo>
                <a:cubicBezTo>
                  <a:pt x="2528167" y="5166392"/>
                  <a:pt x="2323868" y="5020639"/>
                  <a:pt x="2127684" y="5105400"/>
                </a:cubicBezTo>
                <a:cubicBezTo>
                  <a:pt x="1931500" y="5190161"/>
                  <a:pt x="1768399" y="5067771"/>
                  <a:pt x="1489300" y="5105400"/>
                </a:cubicBezTo>
                <a:cubicBezTo>
                  <a:pt x="1210201" y="5143029"/>
                  <a:pt x="1002796" y="5043161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541657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194524" y="-33976"/>
                  <a:pt x="1349028" y="50084"/>
                  <a:pt x="1557699" y="0"/>
                </a:cubicBezTo>
                <a:cubicBezTo>
                  <a:pt x="1766370" y="-50084"/>
                  <a:pt x="1785506" y="15351"/>
                  <a:pt x="1922489" y="0"/>
                </a:cubicBezTo>
                <a:cubicBezTo>
                  <a:pt x="2059472" y="-15351"/>
                  <a:pt x="2351992" y="64521"/>
                  <a:pt x="2629271" y="0"/>
                </a:cubicBezTo>
                <a:cubicBezTo>
                  <a:pt x="2906550" y="-64521"/>
                  <a:pt x="2998542" y="60615"/>
                  <a:pt x="3267654" y="0"/>
                </a:cubicBezTo>
                <a:cubicBezTo>
                  <a:pt x="3536766" y="-60615"/>
                  <a:pt x="3662238" y="21853"/>
                  <a:pt x="3906038" y="0"/>
                </a:cubicBezTo>
                <a:cubicBezTo>
                  <a:pt x="4149838" y="-21853"/>
                  <a:pt x="4306900" y="13083"/>
                  <a:pt x="4544421" y="0"/>
                </a:cubicBezTo>
                <a:cubicBezTo>
                  <a:pt x="4781942" y="-13083"/>
                  <a:pt x="4922421" y="32788"/>
                  <a:pt x="5251203" y="0"/>
                </a:cubicBezTo>
                <a:cubicBezTo>
                  <a:pt x="5579985" y="-32788"/>
                  <a:pt x="5622266" y="51581"/>
                  <a:pt x="5821188" y="0"/>
                </a:cubicBezTo>
                <a:cubicBezTo>
                  <a:pt x="6020110" y="-51581"/>
                  <a:pt x="6011749" y="34225"/>
                  <a:pt x="6185979" y="0"/>
                </a:cubicBezTo>
                <a:cubicBezTo>
                  <a:pt x="6360209" y="-34225"/>
                  <a:pt x="6591937" y="11176"/>
                  <a:pt x="6824362" y="0"/>
                </a:cubicBezTo>
                <a:cubicBezTo>
                  <a:pt x="7056787" y="-11176"/>
                  <a:pt x="7257882" y="75651"/>
                  <a:pt x="7690740" y="0"/>
                </a:cubicBezTo>
                <a:cubicBezTo>
                  <a:pt x="8232305" y="27047"/>
                  <a:pt x="8619888" y="375571"/>
                  <a:pt x="8541657" y="850917"/>
                </a:cubicBezTo>
                <a:cubicBezTo>
                  <a:pt x="8586682" y="1070230"/>
                  <a:pt x="8516784" y="1138991"/>
                  <a:pt x="8541657" y="1316071"/>
                </a:cubicBezTo>
                <a:cubicBezTo>
                  <a:pt x="8566530" y="1493151"/>
                  <a:pt x="8503849" y="1655245"/>
                  <a:pt x="8541657" y="1849296"/>
                </a:cubicBezTo>
                <a:cubicBezTo>
                  <a:pt x="8579465" y="2043348"/>
                  <a:pt x="8517152" y="2194711"/>
                  <a:pt x="8541657" y="2382522"/>
                </a:cubicBezTo>
                <a:cubicBezTo>
                  <a:pt x="8566162" y="2570333"/>
                  <a:pt x="8518127" y="2720362"/>
                  <a:pt x="8541657" y="2847676"/>
                </a:cubicBezTo>
                <a:cubicBezTo>
                  <a:pt x="8565187" y="2974990"/>
                  <a:pt x="8537395" y="3139542"/>
                  <a:pt x="8541657" y="3380901"/>
                </a:cubicBezTo>
                <a:cubicBezTo>
                  <a:pt x="8545919" y="3622261"/>
                  <a:pt x="8506322" y="3857324"/>
                  <a:pt x="8541657" y="4254483"/>
                </a:cubicBezTo>
                <a:cubicBezTo>
                  <a:pt x="8489027" y="4788437"/>
                  <a:pt x="8188904" y="5064282"/>
                  <a:pt x="7690740" y="5105400"/>
                </a:cubicBezTo>
                <a:cubicBezTo>
                  <a:pt x="7572657" y="5154792"/>
                  <a:pt x="7390126" y="5095171"/>
                  <a:pt x="7257551" y="5105400"/>
                </a:cubicBezTo>
                <a:cubicBezTo>
                  <a:pt x="7124976" y="5115629"/>
                  <a:pt x="6825567" y="5100940"/>
                  <a:pt x="6550770" y="5105400"/>
                </a:cubicBezTo>
                <a:cubicBezTo>
                  <a:pt x="6275973" y="5109860"/>
                  <a:pt x="6319533" y="5075293"/>
                  <a:pt x="6185979" y="5105400"/>
                </a:cubicBezTo>
                <a:cubicBezTo>
                  <a:pt x="6052425" y="5135507"/>
                  <a:pt x="5930311" y="5085394"/>
                  <a:pt x="5821188" y="5105400"/>
                </a:cubicBezTo>
                <a:cubicBezTo>
                  <a:pt x="5712065" y="5125406"/>
                  <a:pt x="5342329" y="5094451"/>
                  <a:pt x="5182805" y="5105400"/>
                </a:cubicBezTo>
                <a:cubicBezTo>
                  <a:pt x="5023281" y="5116349"/>
                  <a:pt x="4896320" y="5102584"/>
                  <a:pt x="4818014" y="5105400"/>
                </a:cubicBezTo>
                <a:cubicBezTo>
                  <a:pt x="4739708" y="5108216"/>
                  <a:pt x="4394721" y="5036347"/>
                  <a:pt x="4179631" y="5105400"/>
                </a:cubicBezTo>
                <a:cubicBezTo>
                  <a:pt x="3964541" y="5174453"/>
                  <a:pt x="3874640" y="5086670"/>
                  <a:pt x="3746442" y="5105400"/>
                </a:cubicBezTo>
                <a:cubicBezTo>
                  <a:pt x="3618244" y="5124130"/>
                  <a:pt x="3422930" y="5080765"/>
                  <a:pt x="3108059" y="5105400"/>
                </a:cubicBezTo>
                <a:cubicBezTo>
                  <a:pt x="2793188" y="5130035"/>
                  <a:pt x="2602817" y="5097035"/>
                  <a:pt x="2401277" y="5105400"/>
                </a:cubicBezTo>
                <a:cubicBezTo>
                  <a:pt x="2199737" y="5113765"/>
                  <a:pt x="1927726" y="5083343"/>
                  <a:pt x="1694495" y="5105400"/>
                </a:cubicBezTo>
                <a:cubicBezTo>
                  <a:pt x="1461264" y="5127457"/>
                  <a:pt x="1168183" y="5057963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CA516-6FDB-9FA1-85F1-A34B9DA1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9" y="786479"/>
            <a:ext cx="5996469" cy="60715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DD280-8FC5-76EB-7B5F-CCC87151555F}"/>
              </a:ext>
            </a:extLst>
          </p:cNvPr>
          <p:cNvSpPr txBox="1"/>
          <p:nvPr/>
        </p:nvSpPr>
        <p:spPr>
          <a:xfrm>
            <a:off x="-290987" y="817880"/>
            <a:ext cx="8063387" cy="564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600" b="1" dirty="0">
                <a:ln w="330200">
                  <a:solidFill>
                    <a:srgbClr val="CC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TẠM BIỆT VÀ HẸN GẶP LẠI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3F0D1-5FE0-EFB4-7625-6470660AEFBD}"/>
              </a:ext>
            </a:extLst>
          </p:cNvPr>
          <p:cNvSpPr txBox="1"/>
          <p:nvPr/>
        </p:nvSpPr>
        <p:spPr>
          <a:xfrm>
            <a:off x="-290987" y="817880"/>
            <a:ext cx="8063387" cy="564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T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Ạ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M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B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I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Ệ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T 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V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À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Ẹ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N 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G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Ặ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P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L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Ạ</a:t>
            </a:r>
            <a:r>
              <a: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I </a:t>
            </a:r>
          </a:p>
        </p:txBody>
      </p:sp>
    </p:spTree>
    <p:extLst>
      <p:ext uri="{BB962C8B-B14F-4D97-AF65-F5344CB8AC3E}">
        <p14:creationId xmlns:p14="http://schemas.microsoft.com/office/powerpoint/2010/main" val="1616513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FD2F8-7698-C7F7-D08E-34589E33933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1F535A-C7AF-8E18-E744-39CE23AE2A1E}"/>
              </a:ext>
            </a:extLst>
          </p:cNvPr>
          <p:cNvGrpSpPr/>
          <p:nvPr/>
        </p:nvGrpSpPr>
        <p:grpSpPr>
          <a:xfrm>
            <a:off x="1019086" y="762000"/>
            <a:ext cx="4648223" cy="4339650"/>
            <a:chOff x="5580069" y="6572240"/>
            <a:chExt cx="7204638" cy="43396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6A1044-77E0-87BE-86AC-23C4A29736A7}"/>
                </a:ext>
              </a:extLst>
            </p:cNvPr>
            <p:cNvSpPr txBox="1"/>
            <p:nvPr/>
          </p:nvSpPr>
          <p:spPr>
            <a:xfrm>
              <a:off x="5590807" y="6572240"/>
              <a:ext cx="719390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spc="-150" dirty="0">
                  <a:ln w="342900">
                    <a:solidFill>
                      <a:srgbClr val="CCFFFF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KHỞI </a:t>
              </a:r>
            </a:p>
            <a:p>
              <a:pPr algn="ctr"/>
              <a:r>
                <a:rPr lang="en-US" sz="13800" b="1" spc="-150" dirty="0">
                  <a:ln w="342900">
                    <a:solidFill>
                      <a:srgbClr val="CCFFFF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ĐỘNG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DFA5D5-D468-5326-7086-75AD5357BC68}"/>
                </a:ext>
              </a:extLst>
            </p:cNvPr>
            <p:cNvSpPr txBox="1"/>
            <p:nvPr/>
          </p:nvSpPr>
          <p:spPr>
            <a:xfrm>
              <a:off x="5580069" y="6572240"/>
              <a:ext cx="7193901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K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H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Ở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I 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Đ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Ộ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N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G</a:t>
              </a:r>
              <a:endParaRPr lang="en-US" sz="138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D76E4CCD-11CD-72C2-EA95-E24FE1EC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68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36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255460" y="1546336"/>
            <a:ext cx="3925182" cy="1410225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Xếp đều 136 quyển sách vào 4 ngăn tủ.</a:t>
            </a:r>
            <a:endParaRPr lang="en-US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7848601" y="1546337"/>
            <a:ext cx="3925182" cy="1410225"/>
          </a:xfrm>
          <a:prstGeom prst="wedgeRoundRectCallout">
            <a:avLst>
              <a:gd name="adj1" fmla="val -37870"/>
              <a:gd name="adj2" fmla="val 71866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 ngăn có  bao nhiêu quyển?</a:t>
            </a:r>
            <a:endParaRPr lang="en-US" sz="3733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C5E669-F9E8-96A8-9588-D036C7D0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1FC5A-E690-0358-6E61-EAFA50D8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495" y="3135117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161216" y="864488"/>
            <a:ext cx="5123492" cy="1838800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6600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136 : 4 = ?</a:t>
            </a:r>
            <a:endParaRPr lang="zh-CN" altLang="en-US" sz="66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6363353" y="675496"/>
            <a:ext cx="5222861" cy="2027792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733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Muốn biết mỗi ngăn xếp được bao nhiêu quyển sách, ta tính thế nào?</a:t>
            </a:r>
            <a:endParaRPr lang="en-US" sz="3733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4" y="2956562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957446-4683-E969-1B88-69B9B22CD33B}"/>
              </a:ext>
            </a:extLst>
          </p:cNvPr>
          <p:cNvSpPr/>
          <p:nvPr/>
        </p:nvSpPr>
        <p:spPr>
          <a:xfrm>
            <a:off x="3730336" y="751547"/>
            <a:ext cx="8124914" cy="3307337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8A94E-9188-5137-1335-3095EFE02362}"/>
              </a:ext>
            </a:extLst>
          </p:cNvPr>
          <p:cNvSpPr txBox="1"/>
          <p:nvPr/>
        </p:nvSpPr>
        <p:spPr>
          <a:xfrm>
            <a:off x="3844636" y="745777"/>
            <a:ext cx="8124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Bài học &amp; thực hành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00ADF-842E-0949-E5F3-A464B8BC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3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CF60D5F-6D2F-355D-03E0-B35492DD8296}"/>
              </a:ext>
            </a:extLst>
          </p:cNvPr>
          <p:cNvSpPr/>
          <p:nvPr/>
        </p:nvSpPr>
        <p:spPr>
          <a:xfrm>
            <a:off x="4186569" y="1033114"/>
            <a:ext cx="3235483" cy="65264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E9FEED9E-A0DB-4515-4C32-AD4E6FC67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57" y="1033114"/>
            <a:ext cx="625496" cy="65264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6FA2498C-E6CD-0F54-304C-B80E5E821569}"/>
              </a:ext>
            </a:extLst>
          </p:cNvPr>
          <p:cNvSpPr txBox="1"/>
          <p:nvPr/>
        </p:nvSpPr>
        <p:spPr>
          <a:xfrm>
            <a:off x="4203153" y="985446"/>
            <a:ext cx="3218899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136 : 4 = ?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AAB6A0A-29F6-6D6F-69D5-EF86E237EE45}"/>
              </a:ext>
            </a:extLst>
          </p:cNvPr>
          <p:cNvSpPr/>
          <p:nvPr/>
        </p:nvSpPr>
        <p:spPr>
          <a:xfrm>
            <a:off x="2777603" y="2447362"/>
            <a:ext cx="2569296" cy="2569296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空心弧 7">
            <a:extLst>
              <a:ext uri="{FF2B5EF4-FFF2-40B4-BE49-F238E27FC236}">
                <a16:creationId xmlns:a16="http://schemas.microsoft.com/office/drawing/2014/main" id="{225FC7F9-0CFB-AF4B-816A-0857AF4C1B69}"/>
              </a:ext>
            </a:extLst>
          </p:cNvPr>
          <p:cNvSpPr/>
          <p:nvPr/>
        </p:nvSpPr>
        <p:spPr>
          <a:xfrm>
            <a:off x="2644251" y="2352110"/>
            <a:ext cx="2694427" cy="2694427"/>
          </a:xfrm>
          <a:prstGeom prst="blockArc">
            <a:avLst>
              <a:gd name="adj1" fmla="val 1751155"/>
              <a:gd name="adj2" fmla="val 55667"/>
              <a:gd name="adj3" fmla="val 4253"/>
            </a:avLst>
          </a:prstGeom>
          <a:solidFill>
            <a:srgbClr val="FFFFFF"/>
          </a:solidFill>
          <a:ln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F2ED690-11B8-F239-882E-C79CD797637F}"/>
              </a:ext>
            </a:extLst>
          </p:cNvPr>
          <p:cNvSpPr/>
          <p:nvPr/>
        </p:nvSpPr>
        <p:spPr>
          <a:xfrm>
            <a:off x="4581004" y="3539562"/>
            <a:ext cx="250256" cy="250256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A2A282D-C198-A98A-2568-CEB9CE41F399}"/>
              </a:ext>
            </a:extLst>
          </p:cNvPr>
          <p:cNvSpPr/>
          <p:nvPr/>
        </p:nvSpPr>
        <p:spPr>
          <a:xfrm>
            <a:off x="7032487" y="2404615"/>
            <a:ext cx="2569296" cy="2569296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空心弧 10">
            <a:extLst>
              <a:ext uri="{FF2B5EF4-FFF2-40B4-BE49-F238E27FC236}">
                <a16:creationId xmlns:a16="http://schemas.microsoft.com/office/drawing/2014/main" id="{F54C77F8-D8C3-CD00-E7A5-EB4AFC0A7BCF}"/>
              </a:ext>
            </a:extLst>
          </p:cNvPr>
          <p:cNvSpPr/>
          <p:nvPr/>
        </p:nvSpPr>
        <p:spPr>
          <a:xfrm>
            <a:off x="6899135" y="2309363"/>
            <a:ext cx="2694427" cy="2694427"/>
          </a:xfrm>
          <a:prstGeom prst="blockArc">
            <a:avLst>
              <a:gd name="adj1" fmla="val 1751155"/>
              <a:gd name="adj2" fmla="val 55667"/>
              <a:gd name="adj3" fmla="val 4253"/>
            </a:avLst>
          </a:prstGeom>
          <a:solidFill>
            <a:srgbClr val="FFFFFF"/>
          </a:solidFill>
          <a:ln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4270B56-AE65-A3B8-C09D-13342E298777}"/>
              </a:ext>
            </a:extLst>
          </p:cNvPr>
          <p:cNvSpPr/>
          <p:nvPr/>
        </p:nvSpPr>
        <p:spPr>
          <a:xfrm>
            <a:off x="8835888" y="3496815"/>
            <a:ext cx="250256" cy="250256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1">
            <a:extLst>
              <a:ext uri="{FF2B5EF4-FFF2-40B4-BE49-F238E27FC236}">
                <a16:creationId xmlns:a16="http://schemas.microsoft.com/office/drawing/2014/main" id="{DCB1C310-345C-3BB0-CD45-A921286B0D95}"/>
              </a:ext>
            </a:extLst>
          </p:cNvPr>
          <p:cNvSpPr txBox="1"/>
          <p:nvPr/>
        </p:nvSpPr>
        <p:spPr>
          <a:xfrm>
            <a:off x="2887195" y="3283824"/>
            <a:ext cx="1989139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ĐDDH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minh </a:t>
            </a:r>
            <a:r>
              <a:rPr lang="en-US" altLang="zh-CN" sz="2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họa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3C9C9486-26F5-A93F-1CF5-1D2228950140}"/>
              </a:ext>
            </a:extLst>
          </p:cNvPr>
          <p:cNvSpPr txBox="1"/>
          <p:nvPr/>
        </p:nvSpPr>
        <p:spPr>
          <a:xfrm>
            <a:off x="7422052" y="3352436"/>
            <a:ext cx="1857768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Đặt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rồi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6">
            <a:extLst>
              <a:ext uri="{FF2B5EF4-FFF2-40B4-BE49-F238E27FC236}">
                <a16:creationId xmlns:a16="http://schemas.microsoft.com/office/drawing/2014/main" id="{4E2E2022-5210-45A7-2A02-9967951F3332}"/>
              </a:ext>
            </a:extLst>
          </p:cNvPr>
          <p:cNvSpPr txBox="1"/>
          <p:nvPr/>
        </p:nvSpPr>
        <p:spPr>
          <a:xfrm>
            <a:off x="3342164" y="2726518"/>
            <a:ext cx="1259380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7">
            <a:extLst>
              <a:ext uri="{FF2B5EF4-FFF2-40B4-BE49-F238E27FC236}">
                <a16:creationId xmlns:a16="http://schemas.microsoft.com/office/drawing/2014/main" id="{7C67B4C1-83B8-9A5C-939C-164C18D31C00}"/>
              </a:ext>
            </a:extLst>
          </p:cNvPr>
          <p:cNvSpPr txBox="1"/>
          <p:nvPr/>
        </p:nvSpPr>
        <p:spPr>
          <a:xfrm>
            <a:off x="7547862" y="2699878"/>
            <a:ext cx="1259380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CD0F30-C3C8-6D30-7853-EC51A6FD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0566" y="3539562"/>
            <a:ext cx="2382388" cy="32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6C0B6A-99E5-6F01-5AB5-516E05B2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20757" y="3135117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6972E082-7D5D-21C8-484C-22191CC31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5572" y="-370357"/>
            <a:ext cx="3974937" cy="2651990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7DF9D44-BC3A-DD12-F244-EF98550DE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659" y="-500669"/>
            <a:ext cx="3974937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5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6972E082-7D5D-21C8-484C-22191CC3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629" y="-863202"/>
            <a:ext cx="3974937" cy="2651990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7DF9D44-BC3A-DD12-F244-EF98550D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85" y="-1190195"/>
            <a:ext cx="3974937" cy="2651990"/>
          </a:xfrm>
          <a:prstGeom prst="rect">
            <a:avLst/>
          </a:prstGeom>
        </p:spPr>
      </p:pic>
      <p:sp>
        <p:nvSpPr>
          <p:cNvPr id="2" name="文本框 2">
            <a:extLst>
              <a:ext uri="{FF2B5EF4-FFF2-40B4-BE49-F238E27FC236}">
                <a16:creationId xmlns:a16="http://schemas.microsoft.com/office/drawing/2014/main" id="{687A94C7-A534-222F-3066-4E6C5465C3B4}"/>
              </a:ext>
            </a:extLst>
          </p:cNvPr>
          <p:cNvSpPr txBox="1"/>
          <p:nvPr/>
        </p:nvSpPr>
        <p:spPr>
          <a:xfrm>
            <a:off x="4011566" y="462793"/>
            <a:ext cx="748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01. </a:t>
            </a:r>
            <a:r>
              <a:rPr lang="en-US" altLang="zh-CN" sz="320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dồ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dạy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minh </a:t>
            </a:r>
            <a:r>
              <a:rPr lang="en-US" altLang="zh-CN" sz="32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họa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D849543-F2F3-30C4-089A-D6B0EEB5C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42" y="1461795"/>
            <a:ext cx="3011395" cy="14607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F90848-54C2-E922-59E2-1F14E4842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0" y="3264532"/>
            <a:ext cx="4245003" cy="14607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95A6CB5-C4BD-7EF5-6ED4-A61122074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8" y="4928460"/>
            <a:ext cx="4792065" cy="14607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52FFBC-091E-67D3-9808-7541C59B8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437649"/>
            <a:ext cx="2716912" cy="7401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1FF226-D62E-1EA8-B931-BCBE853D00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2" y="2939236"/>
            <a:ext cx="224967" cy="343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2134FA2-8857-83C0-C084-A663AFF0B7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55" y="4756731"/>
            <a:ext cx="224967" cy="3434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E8F884C-0503-1C45-16AB-F3B8A90A973C}"/>
              </a:ext>
            </a:extLst>
          </p:cNvPr>
          <p:cNvSpPr txBox="1"/>
          <p:nvPr/>
        </p:nvSpPr>
        <p:spPr>
          <a:xfrm>
            <a:off x="5485002" y="1929540"/>
            <a:ext cx="2393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A016D-36AF-219A-A30A-3F59BD0DFD05}"/>
              </a:ext>
            </a:extLst>
          </p:cNvPr>
          <p:cNvSpPr/>
          <p:nvPr/>
        </p:nvSpPr>
        <p:spPr>
          <a:xfrm>
            <a:off x="5403063" y="3155644"/>
            <a:ext cx="6371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240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40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13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40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sz="240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4 = 3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2400" dirty="0">
                <a:solidFill>
                  <a:srgbClr val="08020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802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82482A-A752-D4B1-40AD-1E70FBE49231}"/>
              </a:ext>
            </a:extLst>
          </p:cNvPr>
          <p:cNvSpPr/>
          <p:nvPr/>
        </p:nvSpPr>
        <p:spPr>
          <a:xfrm>
            <a:off x="5485002" y="5104124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80201"/>
                </a:solidFill>
              </a:rPr>
              <a:t>Thay thanh 1 chục thành 10 khối đơn vị. Thao tác chia 16 đơn vị thành 4 phần bằng nhau: 16 : 4 = 4</a:t>
            </a:r>
            <a:endParaRPr lang="en-US" sz="2400" dirty="0">
              <a:solidFill>
                <a:srgbClr val="08020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30EE3B-BFEF-6FA0-D13C-6F6074A26942}"/>
              </a:ext>
            </a:extLst>
          </p:cNvPr>
          <p:cNvSpPr txBox="1"/>
          <p:nvPr/>
        </p:nvSpPr>
        <p:spPr>
          <a:xfrm>
            <a:off x="990994" y="437649"/>
            <a:ext cx="3039955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80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 : 4 =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FFF1D13-812E-C2C9-8F5E-56CE6F47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160" y="5410121"/>
            <a:ext cx="1122438" cy="14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73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6972E082-7D5D-21C8-484C-22191CC3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629" y="-863202"/>
            <a:ext cx="3974937" cy="2651990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7DF9D44-BC3A-DD12-F244-EF98550D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85" y="-1190195"/>
            <a:ext cx="3974937" cy="2651990"/>
          </a:xfrm>
          <a:prstGeom prst="rect">
            <a:avLst/>
          </a:prstGeom>
        </p:spPr>
      </p:pic>
      <p:sp>
        <p:nvSpPr>
          <p:cNvPr id="2" name="文本框 2">
            <a:extLst>
              <a:ext uri="{FF2B5EF4-FFF2-40B4-BE49-F238E27FC236}">
                <a16:creationId xmlns:a16="http://schemas.microsoft.com/office/drawing/2014/main" id="{687A94C7-A534-222F-3066-4E6C5465C3B4}"/>
              </a:ext>
            </a:extLst>
          </p:cNvPr>
          <p:cNvSpPr txBox="1"/>
          <p:nvPr/>
        </p:nvSpPr>
        <p:spPr>
          <a:xfrm>
            <a:off x="4058682" y="567328"/>
            <a:ext cx="748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lvl="0"/>
            <a:r>
              <a:rPr lang="en-US" altLang="zh-CN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02. Đặt tính rồi tính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452FFBC-091E-67D3-9808-7541C59B8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6" y="437649"/>
            <a:ext cx="2716912" cy="7401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4E4EF7-0BB0-5154-42E5-CCA10D648E60}"/>
              </a:ext>
            </a:extLst>
          </p:cNvPr>
          <p:cNvSpPr/>
          <p:nvPr/>
        </p:nvSpPr>
        <p:spPr>
          <a:xfrm>
            <a:off x="4010623" y="2506115"/>
            <a:ext cx="7480096" cy="20621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13 chia 4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3,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3.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 </a:t>
            </a:r>
            <a:r>
              <a:rPr lang="en-US" altLang="ja-JP" b="1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12; 13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12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1.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Hạ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6; </a:t>
            </a:r>
            <a:r>
              <a:rPr lang="en-US" altLang="ja-JP" b="1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16, 16 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chia 4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4, </a:t>
            </a:r>
            <a:r>
              <a:rPr lang="en-US" altLang="ja-JP" b="1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4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4 </a:t>
            </a:r>
            <a:r>
              <a:rPr lang="en-US" altLang="ja-JP" b="1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16; 16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trừ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16 </a:t>
            </a:r>
            <a:r>
              <a:rPr lang="en-US" altLang="ja-JP" b="1" dirty="0" err="1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ja-JP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2C2E5-979B-DBD6-8206-9173F64B495E}"/>
              </a:ext>
            </a:extLst>
          </p:cNvPr>
          <p:cNvSpPr/>
          <p:nvPr/>
        </p:nvSpPr>
        <p:spPr>
          <a:xfrm>
            <a:off x="1244899" y="2550244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136       4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07E927-7EAA-8422-F584-6B54F291D4DE}"/>
              </a:ext>
            </a:extLst>
          </p:cNvPr>
          <p:cNvSpPr/>
          <p:nvPr/>
        </p:nvSpPr>
        <p:spPr>
          <a:xfrm>
            <a:off x="1463974" y="3369394"/>
            <a:ext cx="31242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FB7E14-481C-CFFF-F06A-1DE3012B69B9}"/>
              </a:ext>
            </a:extLst>
          </p:cNvPr>
          <p:cNvSpPr/>
          <p:nvPr/>
        </p:nvSpPr>
        <p:spPr>
          <a:xfrm>
            <a:off x="1357612" y="4317103"/>
            <a:ext cx="127635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16 	</a:t>
            </a:r>
            <a:endParaRPr lang="en-US" altLang="ja-JP" sz="3200" dirty="0">
              <a:solidFill>
                <a:srgbClr val="080201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2F3093-2F84-8C91-097A-CC6F72B7DC3F}"/>
              </a:ext>
            </a:extLst>
          </p:cNvPr>
          <p:cNvGrpSpPr>
            <a:grpSpLocks/>
          </p:cNvGrpSpPr>
          <p:nvPr/>
        </p:nvGrpSpPr>
        <p:grpSpPr bwMode="auto">
          <a:xfrm>
            <a:off x="2337099" y="2526210"/>
            <a:ext cx="1066800" cy="1316038"/>
            <a:chOff x="2209800" y="1905000"/>
            <a:chExt cx="1066800" cy="131588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8CED83-A0DD-F5F0-8D44-C0361EA3FB28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85AC68-9606-A38E-4CE1-27DC8898E4B7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538B4F-DB56-791F-3724-932A7FFC4192}"/>
              </a:ext>
            </a:extLst>
          </p:cNvPr>
          <p:cNvGrpSpPr>
            <a:grpSpLocks/>
          </p:cNvGrpSpPr>
          <p:nvPr/>
        </p:nvGrpSpPr>
        <p:grpSpPr bwMode="auto">
          <a:xfrm>
            <a:off x="1267124" y="3806175"/>
            <a:ext cx="3295650" cy="584775"/>
            <a:chOff x="990600" y="3220880"/>
            <a:chExt cx="3295650" cy="585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383C5C-8C6F-5BD2-4455-9155C7B3DD08}"/>
                </a:ext>
              </a:extLst>
            </p:cNvPr>
            <p:cNvSpPr/>
            <p:nvPr/>
          </p:nvSpPr>
          <p:spPr>
            <a:xfrm>
              <a:off x="1162050" y="3220880"/>
              <a:ext cx="3124200" cy="58529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1		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AD78AB-BF82-E1AD-F44D-634F8549502D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ED2A4B-9598-5805-C2DF-0724B9CA0D40}"/>
              </a:ext>
            </a:extLst>
          </p:cNvPr>
          <p:cNvGrpSpPr>
            <a:grpSpLocks/>
          </p:cNvGrpSpPr>
          <p:nvPr/>
        </p:nvGrpSpPr>
        <p:grpSpPr bwMode="auto">
          <a:xfrm>
            <a:off x="1156146" y="4797362"/>
            <a:ext cx="1152525" cy="584775"/>
            <a:chOff x="904164" y="4768171"/>
            <a:chExt cx="1153236" cy="5841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5915D0-40B3-AADD-66A4-438D69D50579}"/>
                </a:ext>
              </a:extLst>
            </p:cNvPr>
            <p:cNvSpPr/>
            <p:nvPr/>
          </p:nvSpPr>
          <p:spPr>
            <a:xfrm>
              <a:off x="904164" y="4768171"/>
              <a:ext cx="914964" cy="58417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ja-JP" sz="3200" b="1" dirty="0">
                  <a:solidFill>
                    <a:srgbClr val="08020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  0</a:t>
              </a:r>
              <a:endParaRPr lang="en-US" altLang="ja-JP" sz="3200" dirty="0">
                <a:solidFill>
                  <a:srgbClr val="08020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C8697F-B3C1-98FC-F07B-D95DB709436A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2EC2855-C5E0-812F-D80A-70D4581DBA67}"/>
              </a:ext>
            </a:extLst>
          </p:cNvPr>
          <p:cNvSpPr txBox="1"/>
          <p:nvPr/>
        </p:nvSpPr>
        <p:spPr>
          <a:xfrm>
            <a:off x="2241850" y="3247416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CB7D1-9E8F-AF6D-637D-4D05CD4384B9}"/>
              </a:ext>
            </a:extLst>
          </p:cNvPr>
          <p:cNvSpPr txBox="1"/>
          <p:nvPr/>
        </p:nvSpPr>
        <p:spPr>
          <a:xfrm>
            <a:off x="1102024" y="3218511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851E79-609C-0CDA-DCCF-7F5329A20BBA}"/>
              </a:ext>
            </a:extLst>
          </p:cNvPr>
          <p:cNvSpPr txBox="1"/>
          <p:nvPr/>
        </p:nvSpPr>
        <p:spPr>
          <a:xfrm>
            <a:off x="1440759" y="3812664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257FA7-4607-4365-2862-31FE2D2B18F9}"/>
              </a:ext>
            </a:extLst>
          </p:cNvPr>
          <p:cNvSpPr txBox="1"/>
          <p:nvPr/>
        </p:nvSpPr>
        <p:spPr>
          <a:xfrm>
            <a:off x="2587142" y="3244780"/>
            <a:ext cx="83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0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8B427A-2DD6-6A2B-5E35-551F4436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9244" y="4940044"/>
            <a:ext cx="1386278" cy="19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D95CC71-CF37-F5EA-02FF-83001C76B654}"/>
              </a:ext>
            </a:extLst>
          </p:cNvPr>
          <p:cNvSpPr txBox="1"/>
          <p:nvPr/>
        </p:nvSpPr>
        <p:spPr>
          <a:xfrm>
            <a:off x="990994" y="437649"/>
            <a:ext cx="3039955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80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 : 4 =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288163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9" grpId="0"/>
      <p:bldP spid="25" grpId="0"/>
      <p:bldP spid="27" grpId="0"/>
      <p:bldP spid="29" grpId="0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69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1662</TotalTime>
  <Words>815</Words>
  <PresentationFormat>Widescreen</PresentationFormat>
  <Paragraphs>206</Paragraphs>
  <Slides>24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等线</vt:lpstr>
      <vt:lpstr>微软雅黑</vt:lpstr>
      <vt:lpstr>Arial</vt:lpstr>
      <vt:lpstr>Calibri</vt:lpstr>
      <vt:lpstr>DM Sans</vt:lpstr>
      <vt:lpstr>iCiel Cadena</vt:lpstr>
      <vt:lpstr>Merienda One</vt:lpstr>
      <vt:lpstr>SVN-Hole Hearted</vt:lpstr>
      <vt:lpstr>SVN-Poky's</vt:lpstr>
      <vt:lpstr>Times New Roman</vt:lpstr>
      <vt:lpstr>UTM Cookies</vt:lpstr>
      <vt:lpstr>UTM Edwardian</vt:lpstr>
      <vt:lpstr>UVN Banh Mi</vt:lpstr>
      <vt:lpstr>Office Theme</vt:lpstr>
      <vt:lpstr>The Fruit Box Thesis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Hương; 0354473852</dc:creator>
  <dcterms:created xsi:type="dcterms:W3CDTF">2017-08-18T03:02:00Z</dcterms:created>
  <dcterms:modified xsi:type="dcterms:W3CDTF">2022-11-12T04:01:45Z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